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9"/>
  </p:notesMasterIdLst>
  <p:handoutMasterIdLst>
    <p:handoutMasterId r:id="rId30"/>
  </p:handoutMasterIdLst>
  <p:sldIdLst>
    <p:sldId id="340" r:id="rId5"/>
    <p:sldId id="341" r:id="rId6"/>
    <p:sldId id="343" r:id="rId7"/>
    <p:sldId id="356" r:id="rId8"/>
    <p:sldId id="348" r:id="rId9"/>
    <p:sldId id="351" r:id="rId10"/>
    <p:sldId id="360" r:id="rId11"/>
    <p:sldId id="361" r:id="rId12"/>
    <p:sldId id="362" r:id="rId13"/>
    <p:sldId id="363" r:id="rId14"/>
    <p:sldId id="364" r:id="rId15"/>
    <p:sldId id="366" r:id="rId16"/>
    <p:sldId id="367" r:id="rId17"/>
    <p:sldId id="368" r:id="rId18"/>
    <p:sldId id="369" r:id="rId19"/>
    <p:sldId id="370" r:id="rId20"/>
    <p:sldId id="371" r:id="rId21"/>
    <p:sldId id="372" r:id="rId22"/>
    <p:sldId id="373" r:id="rId23"/>
    <p:sldId id="374" r:id="rId24"/>
    <p:sldId id="375" r:id="rId25"/>
    <p:sldId id="376" r:id="rId26"/>
    <p:sldId id="377" r:id="rId27"/>
    <p:sldId id="35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782D431-04F3-401D-AACF-563278D887FC}">
          <p14:sldIdLst>
            <p14:sldId id="340"/>
            <p14:sldId id="341"/>
            <p14:sldId id="343"/>
            <p14:sldId id="356"/>
            <p14:sldId id="348"/>
          </p14:sldIdLst>
        </p14:section>
        <p14:section name="Untitled Section" id="{8C578CED-A42D-4D6F-9310-6D8B5B6C0C8B}">
          <p14:sldIdLst>
            <p14:sldId id="351"/>
            <p14:sldId id="360"/>
            <p14:sldId id="361"/>
            <p14:sldId id="362"/>
            <p14:sldId id="363"/>
            <p14:sldId id="364"/>
            <p14:sldId id="366"/>
            <p14:sldId id="367"/>
            <p14:sldId id="368"/>
            <p14:sldId id="369"/>
            <p14:sldId id="370"/>
            <p14:sldId id="371"/>
            <p14:sldId id="372"/>
            <p14:sldId id="373"/>
            <p14:sldId id="374"/>
            <p14:sldId id="375"/>
            <p14:sldId id="376"/>
            <p14:sldId id="377"/>
            <p14:sldId id="35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9E0B9"/>
    <a:srgbClr val="0063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E171933-4619-4E11-9A3F-F7608DF75F80}">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57" autoAdjust="0"/>
    <p:restoredTop sz="94660" autoAdjust="0"/>
  </p:normalViewPr>
  <p:slideViewPr>
    <p:cSldViewPr snapToGrid="0">
      <p:cViewPr varScale="1">
        <p:scale>
          <a:sx n="91" d="100"/>
          <a:sy n="91" d="100"/>
        </p:scale>
        <p:origin x="485" y="58"/>
      </p:cViewPr>
      <p:guideLst/>
    </p:cSldViewPr>
  </p:slideViewPr>
  <p:outlineViewPr>
    <p:cViewPr>
      <p:scale>
        <a:sx n="33" d="100"/>
        <a:sy n="33" d="100"/>
      </p:scale>
      <p:origin x="0" y="-11376"/>
    </p:cViewPr>
  </p:outlineViewPr>
  <p:notesTextViewPr>
    <p:cViewPr>
      <p:scale>
        <a:sx n="1" d="1"/>
        <a:sy n="1" d="1"/>
      </p:scale>
      <p:origin x="0" y="0"/>
    </p:cViewPr>
  </p:notesTextViewPr>
  <p:sorterViewPr>
    <p:cViewPr varScale="1">
      <p:scale>
        <a:sx n="100" d="100"/>
        <a:sy n="100" d="100"/>
      </p:scale>
      <p:origin x="0" y="-6264"/>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82B951-AFFF-3499-FDE3-02A7F0BD15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2E5896A-FCE2-110F-B202-A8E435372D6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69F83-204D-4778-AAD0-A0F851A3AEEE}" type="datetimeFigureOut">
              <a:rPr lang="en-US" smtClean="0"/>
              <a:t>10/24/2024</a:t>
            </a:fld>
            <a:endParaRPr lang="en-US" dirty="0"/>
          </a:p>
        </p:txBody>
      </p:sp>
      <p:sp>
        <p:nvSpPr>
          <p:cNvPr id="4" name="Footer Placeholder 3">
            <a:extLst>
              <a:ext uri="{FF2B5EF4-FFF2-40B4-BE49-F238E27FC236}">
                <a16:creationId xmlns:a16="http://schemas.microsoft.com/office/drawing/2014/main" id="{911BFBA0-47AD-543A-6AE4-769D8F8658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18FC355-FEF6-ED8F-8D0E-F362E204A0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669D59-B021-49CB-887D-52B8FEE1CE18}" type="slidenum">
              <a:rPr lang="en-US" smtClean="0"/>
              <a:t>‹#›</a:t>
            </a:fld>
            <a:endParaRPr lang="en-US" dirty="0"/>
          </a:p>
        </p:txBody>
      </p:sp>
    </p:spTree>
    <p:extLst>
      <p:ext uri="{BB962C8B-B14F-4D97-AF65-F5344CB8AC3E}">
        <p14:creationId xmlns:p14="http://schemas.microsoft.com/office/powerpoint/2010/main" val="2817069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AE3C21-C3CB-4B8D-9033-56C1B3CE75FA}" type="datetimeFigureOut">
              <a:rPr lang="en-US" smtClean="0"/>
              <a:t>10/24/2024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732C3C-A191-48C2-A7E8-9C96AF841A7A}" type="slidenum">
              <a:rPr lang="en-US" smtClean="0"/>
              <a:t>‹#›</a:t>
            </a:fld>
            <a:endParaRPr lang="en-US" dirty="0"/>
          </a:p>
        </p:txBody>
      </p:sp>
    </p:spTree>
    <p:extLst>
      <p:ext uri="{BB962C8B-B14F-4D97-AF65-F5344CB8AC3E}">
        <p14:creationId xmlns:p14="http://schemas.microsoft.com/office/powerpoint/2010/main" val="1856394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2C3C-A191-48C2-A7E8-9C96AF841A7A}" type="slidenum">
              <a:rPr lang="en-US" smtClean="0"/>
              <a:t>1</a:t>
            </a:fld>
            <a:endParaRPr lang="en-US" dirty="0"/>
          </a:p>
        </p:txBody>
      </p:sp>
    </p:spTree>
    <p:extLst>
      <p:ext uri="{BB962C8B-B14F-4D97-AF65-F5344CB8AC3E}">
        <p14:creationId xmlns:p14="http://schemas.microsoft.com/office/powerpoint/2010/main" val="1086048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2C3C-A191-48C2-A7E8-9C96AF841A7A}" type="slidenum">
              <a:rPr lang="en-US" smtClean="0"/>
              <a:t>2</a:t>
            </a:fld>
            <a:endParaRPr lang="en-US" dirty="0"/>
          </a:p>
        </p:txBody>
      </p:sp>
    </p:spTree>
    <p:extLst>
      <p:ext uri="{BB962C8B-B14F-4D97-AF65-F5344CB8AC3E}">
        <p14:creationId xmlns:p14="http://schemas.microsoft.com/office/powerpoint/2010/main" val="4016480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2C3C-A191-48C2-A7E8-9C96AF841A7A}" type="slidenum">
              <a:rPr lang="en-US" smtClean="0"/>
              <a:t>3</a:t>
            </a:fld>
            <a:endParaRPr lang="en-US" dirty="0"/>
          </a:p>
        </p:txBody>
      </p:sp>
    </p:spTree>
    <p:extLst>
      <p:ext uri="{BB962C8B-B14F-4D97-AF65-F5344CB8AC3E}">
        <p14:creationId xmlns:p14="http://schemas.microsoft.com/office/powerpoint/2010/main" val="1649793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2C3C-A191-48C2-A7E8-9C96AF841A7A}" type="slidenum">
              <a:rPr lang="en-US" smtClean="0"/>
              <a:t>4</a:t>
            </a:fld>
            <a:endParaRPr lang="en-US" dirty="0"/>
          </a:p>
        </p:txBody>
      </p:sp>
    </p:spTree>
    <p:extLst>
      <p:ext uri="{BB962C8B-B14F-4D97-AF65-F5344CB8AC3E}">
        <p14:creationId xmlns:p14="http://schemas.microsoft.com/office/powerpoint/2010/main" val="3041139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2C3C-A191-48C2-A7E8-9C96AF841A7A}" type="slidenum">
              <a:rPr lang="en-US" smtClean="0"/>
              <a:t>5</a:t>
            </a:fld>
            <a:endParaRPr lang="en-US" dirty="0"/>
          </a:p>
        </p:txBody>
      </p:sp>
    </p:spTree>
    <p:extLst>
      <p:ext uri="{BB962C8B-B14F-4D97-AF65-F5344CB8AC3E}">
        <p14:creationId xmlns:p14="http://schemas.microsoft.com/office/powerpoint/2010/main" val="52723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2C3C-A191-48C2-A7E8-9C96AF841A7A}" type="slidenum">
              <a:rPr lang="en-US" smtClean="0"/>
              <a:t>6</a:t>
            </a:fld>
            <a:endParaRPr lang="en-US" dirty="0"/>
          </a:p>
        </p:txBody>
      </p:sp>
    </p:spTree>
    <p:extLst>
      <p:ext uri="{BB962C8B-B14F-4D97-AF65-F5344CB8AC3E}">
        <p14:creationId xmlns:p14="http://schemas.microsoft.com/office/powerpoint/2010/main" val="436362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2C3C-A191-48C2-A7E8-9C96AF841A7A}" type="slidenum">
              <a:rPr lang="en-US" smtClean="0"/>
              <a:t>24</a:t>
            </a:fld>
            <a:endParaRPr lang="en-US" dirty="0"/>
          </a:p>
        </p:txBody>
      </p:sp>
    </p:spTree>
    <p:extLst>
      <p:ext uri="{BB962C8B-B14F-4D97-AF65-F5344CB8AC3E}">
        <p14:creationId xmlns:p14="http://schemas.microsoft.com/office/powerpoint/2010/main" val="38231185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lumMod val="50000"/>
          </a:schemeClr>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BECDFC6B-0742-962E-44A1-19C9C173BB22}"/>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0848" y="425303"/>
            <a:ext cx="11305217" cy="6007394"/>
          </a:xfrm>
          <a:prstGeom prst="rect">
            <a:avLst/>
          </a:prstGeom>
          <a:effectLst/>
        </p:spPr>
      </p:pic>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810001" y="633046"/>
            <a:ext cx="10571998" cy="3366198"/>
          </a:xfrm>
          <a:ln>
            <a:noFill/>
          </a:ln>
          <a:effectLst/>
        </p:spPr>
        <p:txBody>
          <a:bodyPr/>
          <a:lstStyle>
            <a:lvl1pPr algn="ctr">
              <a:defRPr sz="7200" b="1" spc="-300" baseline="0">
                <a:ln>
                  <a:noFill/>
                </a:ln>
                <a:solidFill>
                  <a:schemeClr val="accent4">
                    <a:lumMod val="60000"/>
                    <a:lumOff val="40000"/>
                  </a:schemeClr>
                </a:solidFill>
                <a:effectLst/>
              </a:defRPr>
            </a:lvl1pPr>
          </a:lstStyle>
          <a:p>
            <a:r>
              <a:rPr lang="en-US" dirty="0"/>
              <a:t>Click to add title</a:t>
            </a:r>
          </a:p>
        </p:txBody>
      </p:sp>
    </p:spTree>
    <p:extLst>
      <p:ext uri="{BB962C8B-B14F-4D97-AF65-F5344CB8AC3E}">
        <p14:creationId xmlns:p14="http://schemas.microsoft.com/office/powerpoint/2010/main" val="323698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accent1">
            <a:lumMod val="5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12B799F-04B8-4A62-EB7D-F17311231B8E}"/>
              </a:ext>
              <a:ext uri="{C183D7F6-B498-43B3-948B-1728B52AA6E4}">
                <adec:decorative xmlns:adec="http://schemas.microsoft.com/office/drawing/2017/decorative" val="1"/>
              </a:ext>
            </a:extLst>
          </p:cNvPr>
          <p:cNvSpPr/>
          <p:nvPr userDrawn="1"/>
        </p:nvSpPr>
        <p:spPr>
          <a:xfrm>
            <a:off x="7556500" y="0"/>
            <a:ext cx="4635500" cy="6858000"/>
          </a:xfrm>
          <a:prstGeom prst="rect">
            <a:avLst/>
          </a:prstGeom>
          <a:solidFill>
            <a:schemeClr val="accent4">
              <a:lumMod val="40000"/>
              <a:lumOff val="6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7" name="Rectangle 6">
            <a:extLst>
              <a:ext uri="{FF2B5EF4-FFF2-40B4-BE49-F238E27FC236}">
                <a16:creationId xmlns:a16="http://schemas.microsoft.com/office/drawing/2014/main" id="{08F310BE-5861-E73D-5979-D11A971516CF}"/>
              </a:ext>
              <a:ext uri="{C183D7F6-B498-43B3-948B-1728B52AA6E4}">
                <adec:decorative xmlns:adec="http://schemas.microsoft.com/office/drawing/2017/decorative" val="1"/>
              </a:ext>
            </a:extLst>
          </p:cNvPr>
          <p:cNvSpPr/>
          <p:nvPr userDrawn="1"/>
        </p:nvSpPr>
        <p:spPr>
          <a:xfrm>
            <a:off x="500270" y="487680"/>
            <a:ext cx="6482080" cy="5902960"/>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8" name="Picture 7">
            <a:extLst>
              <a:ext uri="{FF2B5EF4-FFF2-40B4-BE49-F238E27FC236}">
                <a16:creationId xmlns:a16="http://schemas.microsoft.com/office/drawing/2014/main" id="{AA12F5E6-EC22-5E10-94FB-5E546A7B9123}"/>
              </a:ext>
              <a:ext uri="{C183D7F6-B498-43B3-948B-1728B52AA6E4}">
                <adec:decorative xmlns:adec="http://schemas.microsoft.com/office/drawing/2017/decorative" val="1"/>
              </a:ext>
            </a:extLst>
          </p:cNvPr>
          <p:cNvPicPr>
            <a:picLocks noChangeAspect="1"/>
          </p:cNvPicPr>
          <p:nvPr userDrawn="1"/>
        </p:nvPicPr>
        <p:blipFill rotWithShape="1">
          <a:blip r:embed="rId2" cstate="screen">
            <a:duotone>
              <a:prstClr val="black"/>
              <a:schemeClr val="accent1">
                <a:tint val="45000"/>
                <a:satMod val="400000"/>
              </a:schemeClr>
            </a:duotone>
            <a:alphaModFix amt="50000"/>
            <a:extLst>
              <a:ext uri="{28A0092B-C50C-407E-A947-70E740481C1C}">
                <a14:useLocalDpi xmlns:a14="http://schemas.microsoft.com/office/drawing/2010/main"/>
              </a:ext>
            </a:extLst>
          </a:blip>
          <a:srcRect/>
          <a:stretch/>
        </p:blipFill>
        <p:spPr>
          <a:xfrm rot="10800000">
            <a:off x="495630" y="477518"/>
            <a:ext cx="6482079" cy="5913121"/>
          </a:xfrm>
          <a:prstGeom prst="rect">
            <a:avLst/>
          </a:prstGeom>
        </p:spPr>
      </p:pic>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8036952" y="477518"/>
            <a:ext cx="3829465" cy="2693887"/>
          </a:xfrm>
          <a:noFill/>
          <a:effectLst/>
        </p:spPr>
        <p:txBody>
          <a:bodyPr anchor="b"/>
          <a:lstStyle>
            <a:lvl1pPr algn="l">
              <a:defRPr sz="3600" spc="0" baseline="0">
                <a:solidFill>
                  <a:schemeClr val="accent1">
                    <a:lumMod val="50000"/>
                  </a:schemeClr>
                </a:solidFill>
                <a:effectLst/>
              </a:defRPr>
            </a:lvl1pPr>
          </a:lstStyle>
          <a:p>
            <a:r>
              <a:rPr lang="en-US" dirty="0"/>
              <a:t>Click to add title</a:t>
            </a:r>
          </a:p>
        </p:txBody>
      </p:sp>
      <p:sp>
        <p:nvSpPr>
          <p:cNvPr id="13" name="Table Placeholder 12">
            <a:extLst>
              <a:ext uri="{FF2B5EF4-FFF2-40B4-BE49-F238E27FC236}">
                <a16:creationId xmlns:a16="http://schemas.microsoft.com/office/drawing/2014/main" id="{14BBA88A-FAA8-CE13-2A76-BF8B014AE343}"/>
              </a:ext>
            </a:extLst>
          </p:cNvPr>
          <p:cNvSpPr>
            <a:spLocks noGrp="1"/>
          </p:cNvSpPr>
          <p:nvPr>
            <p:ph type="tbl" sz="quarter" idx="11"/>
          </p:nvPr>
        </p:nvSpPr>
        <p:spPr>
          <a:xfrm>
            <a:off x="952500" y="909638"/>
            <a:ext cx="5578475" cy="5038725"/>
          </a:xfrm>
        </p:spPr>
        <p:txBody>
          <a:bodyPr anchor="t"/>
          <a:lstStyle>
            <a:lvl1pPr marL="0" indent="0" algn="ctr">
              <a:buNone/>
              <a:defRPr/>
            </a:lvl1pPr>
          </a:lstStyle>
          <a:p>
            <a:r>
              <a:rPr lang="en-US" dirty="0"/>
              <a:t>Click icon to add table</a:t>
            </a:r>
          </a:p>
        </p:txBody>
      </p:sp>
      <p:sp>
        <p:nvSpPr>
          <p:cNvPr id="5" name="Content Placeholder 9">
            <a:extLst>
              <a:ext uri="{FF2B5EF4-FFF2-40B4-BE49-F238E27FC236}">
                <a16:creationId xmlns:a16="http://schemas.microsoft.com/office/drawing/2014/main" id="{0E96890F-0832-5087-193F-70CF33DEE0AD}"/>
              </a:ext>
            </a:extLst>
          </p:cNvPr>
          <p:cNvSpPr>
            <a:spLocks noGrp="1"/>
          </p:cNvSpPr>
          <p:nvPr>
            <p:ph sz="quarter" idx="10" hasCustomPrompt="1"/>
          </p:nvPr>
        </p:nvSpPr>
        <p:spPr>
          <a:xfrm>
            <a:off x="8036953" y="3449781"/>
            <a:ext cx="3829465" cy="2940860"/>
          </a:xfrm>
          <a:effectLst/>
        </p:spPr>
        <p:txBody>
          <a:bodyPr anchor="t"/>
          <a:lstStyle>
            <a:lvl1pPr marL="285750" indent="-285750">
              <a:lnSpc>
                <a:spcPct val="150000"/>
              </a:lnSpc>
              <a:spcBef>
                <a:spcPts val="0"/>
              </a:spcBef>
              <a:spcAft>
                <a:spcPts val="0"/>
              </a:spcAft>
              <a:buClr>
                <a:schemeClr val="accent1">
                  <a:lumMod val="50000"/>
                </a:schemeClr>
              </a:buClr>
              <a:buFont typeface="Arial" panose="020B0604020202020204" pitchFamily="34" charset="0"/>
              <a:buChar char="•"/>
              <a:defRPr>
                <a:solidFill>
                  <a:schemeClr val="accent1">
                    <a:lumMod val="50000"/>
                  </a:schemeClr>
                </a:solidFill>
              </a:defRPr>
            </a:lvl1pPr>
            <a:lvl2pPr marL="742950" indent="-285750">
              <a:lnSpc>
                <a:spcPct val="150000"/>
              </a:lnSpc>
              <a:spcAft>
                <a:spcPts val="0"/>
              </a:spcAft>
              <a:buClr>
                <a:schemeClr val="accent1">
                  <a:lumMod val="50000"/>
                </a:schemeClr>
              </a:buClr>
              <a:buFont typeface="Arial" panose="020B0604020202020204" pitchFamily="34" charset="0"/>
              <a:buChar char="•"/>
              <a:defRPr>
                <a:solidFill>
                  <a:schemeClr val="accent1">
                    <a:lumMod val="50000"/>
                  </a:schemeClr>
                </a:solidFill>
              </a:defRPr>
            </a:lvl2pPr>
            <a:lvl3pPr marL="1143000" indent="-228600">
              <a:lnSpc>
                <a:spcPct val="150000"/>
              </a:lnSpc>
              <a:spcAft>
                <a:spcPts val="0"/>
              </a:spcAft>
              <a:buClr>
                <a:schemeClr val="accent1">
                  <a:lumMod val="50000"/>
                </a:schemeClr>
              </a:buClr>
              <a:buFont typeface="Arial" panose="020B0604020202020204" pitchFamily="34" charset="0"/>
              <a:buChar char="•"/>
              <a:defRPr>
                <a:solidFill>
                  <a:schemeClr val="accent1">
                    <a:lumMod val="50000"/>
                  </a:schemeClr>
                </a:solidFill>
              </a:defRPr>
            </a:lvl3pPr>
            <a:lvl4pPr marL="1600200" indent="-228600">
              <a:lnSpc>
                <a:spcPct val="150000"/>
              </a:lnSpc>
              <a:spcAft>
                <a:spcPts val="0"/>
              </a:spcAft>
              <a:buClr>
                <a:schemeClr val="accent1">
                  <a:lumMod val="50000"/>
                </a:schemeClr>
              </a:buClr>
              <a:buFont typeface="Arial" panose="020B0604020202020204" pitchFamily="34" charset="0"/>
              <a:buChar char="•"/>
              <a:defRPr>
                <a:solidFill>
                  <a:schemeClr val="accent1">
                    <a:lumMod val="50000"/>
                  </a:schemeClr>
                </a:solidFill>
              </a:defRPr>
            </a:lvl4pPr>
            <a:lvl5pPr marL="2057400" indent="-228600">
              <a:lnSpc>
                <a:spcPct val="150000"/>
              </a:lnSpc>
              <a:spcAft>
                <a:spcPts val="0"/>
              </a:spcAft>
              <a:buClr>
                <a:schemeClr val="accent1">
                  <a:lumMod val="50000"/>
                </a:schemeClr>
              </a:buClr>
              <a:buFont typeface="Arial" panose="020B0604020202020204" pitchFamily="34" charset="0"/>
              <a:buChar char="•"/>
              <a:defRPr>
                <a:solidFill>
                  <a:schemeClr val="accent1">
                    <a:lumMod val="50000"/>
                  </a:schemeClr>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281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9176A3-24B8-086B-739F-2B3DCE8BE094}"/>
              </a:ext>
              <a:ext uri="{C183D7F6-B498-43B3-948B-1728B52AA6E4}">
                <adec:decorative xmlns:adec="http://schemas.microsoft.com/office/drawing/2017/decorative" val="1"/>
              </a:ext>
            </a:extLst>
          </p:cNvPr>
          <p:cNvPicPr>
            <a:picLocks noChangeAspect="1"/>
          </p:cNvPicPr>
          <p:nvPr userDrawn="1"/>
        </p:nvPicPr>
        <p:blipFill rotWithShape="1">
          <a:blip r:embed="rId2" cstate="screen">
            <a:duotone>
              <a:prstClr val="black"/>
              <a:schemeClr val="accent1">
                <a:tint val="45000"/>
                <a:satMod val="400000"/>
              </a:schemeClr>
            </a:duotone>
            <a:alphaModFix amt="50000"/>
            <a:extLst>
              <a:ext uri="{28A0092B-C50C-407E-A947-70E740481C1C}">
                <a14:useLocalDpi xmlns:a14="http://schemas.microsoft.com/office/drawing/2010/main"/>
              </a:ext>
            </a:extLst>
          </a:blip>
          <a:srcRect/>
          <a:stretch/>
        </p:blipFill>
        <p:spPr>
          <a:xfrm rot="5400000">
            <a:off x="2666999" y="-2654300"/>
            <a:ext cx="6858000" cy="12166601"/>
          </a:xfrm>
          <a:prstGeom prst="rect">
            <a:avLst/>
          </a:prstGeom>
        </p:spPr>
      </p:pic>
      <p:sp>
        <p:nvSpPr>
          <p:cNvPr id="4" name="Rectangle 3">
            <a:extLst>
              <a:ext uri="{FF2B5EF4-FFF2-40B4-BE49-F238E27FC236}">
                <a16:creationId xmlns:a16="http://schemas.microsoft.com/office/drawing/2014/main" id="{BA96EFAA-0851-646A-8758-C20243901E54}"/>
              </a:ext>
              <a:ext uri="{C183D7F6-B498-43B3-948B-1728B52AA6E4}">
                <adec:decorative xmlns:adec="http://schemas.microsoft.com/office/drawing/2017/decorative" val="1"/>
              </a:ext>
            </a:extLst>
          </p:cNvPr>
          <p:cNvSpPr/>
          <p:nvPr userDrawn="1"/>
        </p:nvSpPr>
        <p:spPr>
          <a:xfrm>
            <a:off x="381000" y="422551"/>
            <a:ext cx="11424920" cy="6010146"/>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488373" y="571501"/>
            <a:ext cx="11139054" cy="1028699"/>
          </a:xfrm>
          <a:effectLst/>
        </p:spPr>
        <p:txBody>
          <a:bodyPr anchor="ctr"/>
          <a:lstStyle>
            <a:lvl1pPr algn="ctr">
              <a:defRPr sz="3600" spc="0" baseline="0">
                <a:solidFill>
                  <a:schemeClr val="tx1"/>
                </a:solidFill>
                <a:effectLst/>
              </a:defRPr>
            </a:lvl1pPr>
          </a:lstStyle>
          <a:p>
            <a:r>
              <a:rPr lang="en-US" dirty="0"/>
              <a:t>Click to add title</a:t>
            </a:r>
          </a:p>
        </p:txBody>
      </p:sp>
      <p:sp>
        <p:nvSpPr>
          <p:cNvPr id="11" name="Table Placeholder 10">
            <a:extLst>
              <a:ext uri="{FF2B5EF4-FFF2-40B4-BE49-F238E27FC236}">
                <a16:creationId xmlns:a16="http://schemas.microsoft.com/office/drawing/2014/main" id="{E10735F5-6B7D-348D-AC70-8BC10CB5F70A}"/>
              </a:ext>
            </a:extLst>
          </p:cNvPr>
          <p:cNvSpPr>
            <a:spLocks noGrp="1"/>
          </p:cNvSpPr>
          <p:nvPr>
            <p:ph type="tbl" sz="quarter" idx="10"/>
          </p:nvPr>
        </p:nvSpPr>
        <p:spPr>
          <a:xfrm>
            <a:off x="838200" y="1860550"/>
            <a:ext cx="10515600" cy="4198938"/>
          </a:xfrm>
        </p:spPr>
        <p:txBody>
          <a:bodyPr anchor="t"/>
          <a:lstStyle>
            <a:lvl1pPr marL="0" indent="0" algn="ctr">
              <a:buNone/>
              <a:defRPr/>
            </a:lvl1pPr>
          </a:lstStyle>
          <a:p>
            <a:r>
              <a:rPr lang="en-US" dirty="0"/>
              <a:t>Click icon to add table</a:t>
            </a:r>
          </a:p>
        </p:txBody>
      </p:sp>
    </p:spTree>
    <p:extLst>
      <p:ext uri="{BB962C8B-B14F-4D97-AF65-F5344CB8AC3E}">
        <p14:creationId xmlns:p14="http://schemas.microsoft.com/office/powerpoint/2010/main" val="191263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lumMod val="5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FDAFCA1-BDD9-1108-8F95-E3FC1A7935C1}"/>
              </a:ext>
              <a:ext uri="{C183D7F6-B498-43B3-948B-1728B52AA6E4}">
                <adec:decorative xmlns:adec="http://schemas.microsoft.com/office/drawing/2017/decorative" val="1"/>
              </a:ext>
            </a:extLst>
          </p:cNvPr>
          <p:cNvGrpSpPr/>
          <p:nvPr userDrawn="1"/>
        </p:nvGrpSpPr>
        <p:grpSpPr>
          <a:xfrm rot="10800000">
            <a:off x="0" y="0"/>
            <a:ext cx="11532896" cy="6858000"/>
            <a:chOff x="659106" y="0"/>
            <a:chExt cx="11532896" cy="6858000"/>
          </a:xfrm>
        </p:grpSpPr>
        <p:sp>
          <p:nvSpPr>
            <p:cNvPr id="3" name="Rectangle 2">
              <a:extLst>
                <a:ext uri="{FF2B5EF4-FFF2-40B4-BE49-F238E27FC236}">
                  <a16:creationId xmlns:a16="http://schemas.microsoft.com/office/drawing/2014/main" id="{E4BFDB24-6BE4-2FC0-F772-DC1DE926E485}"/>
                </a:ext>
              </a:extLst>
            </p:cNvPr>
            <p:cNvSpPr/>
            <p:nvPr/>
          </p:nvSpPr>
          <p:spPr>
            <a:xfrm>
              <a:off x="5995086" y="0"/>
              <a:ext cx="6196916" cy="6858000"/>
            </a:xfrm>
            <a:prstGeom prst="rect">
              <a:avLst/>
            </a:prstGeom>
            <a:solidFill>
              <a:schemeClr val="accent4">
                <a:lumMod val="40000"/>
                <a:lumOff val="6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4" name="Graphic 3">
              <a:extLst>
                <a:ext uri="{FF2B5EF4-FFF2-40B4-BE49-F238E27FC236}">
                  <a16:creationId xmlns:a16="http://schemas.microsoft.com/office/drawing/2014/main" id="{131EABEA-AB8A-5E4C-A6DD-8F32B70E90A3}"/>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353" t="-388" r="-1" b="-254"/>
            <a:stretch/>
          </p:blipFill>
          <p:spPr>
            <a:xfrm flipH="1">
              <a:off x="659106" y="1956391"/>
              <a:ext cx="4878094" cy="2780414"/>
            </a:xfrm>
            <a:prstGeom prst="rect">
              <a:avLst/>
            </a:prstGeom>
          </p:spPr>
        </p:pic>
        <p:sp>
          <p:nvSpPr>
            <p:cNvPr id="5" name="Rectangle 4">
              <a:extLst>
                <a:ext uri="{FF2B5EF4-FFF2-40B4-BE49-F238E27FC236}">
                  <a16:creationId xmlns:a16="http://schemas.microsoft.com/office/drawing/2014/main" id="{D2279AAC-0D81-D3CD-3F0F-E8CEE0F56D43}"/>
                </a:ext>
              </a:extLst>
            </p:cNvPr>
            <p:cNvSpPr/>
            <p:nvPr/>
          </p:nvSpPr>
          <p:spPr>
            <a:xfrm>
              <a:off x="1328303" y="776532"/>
              <a:ext cx="3434316" cy="5018212"/>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grpSp>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617542" y="132080"/>
            <a:ext cx="4928894" cy="6507711"/>
          </a:xfrm>
          <a:noFill/>
          <a:effectLst/>
        </p:spPr>
        <p:txBody>
          <a:bodyPr anchor="ctr"/>
          <a:lstStyle>
            <a:lvl1pPr algn="ctr">
              <a:defRPr sz="3600" spc="0" baseline="0">
                <a:solidFill>
                  <a:schemeClr val="accent1">
                    <a:lumMod val="50000"/>
                  </a:schemeClr>
                </a:solidFill>
                <a:effectLst/>
              </a:defRPr>
            </a:lvl1pPr>
          </a:lstStyle>
          <a:p>
            <a:r>
              <a:rPr lang="en-US" dirty="0"/>
              <a:t>Click to add title</a:t>
            </a:r>
          </a:p>
        </p:txBody>
      </p:sp>
      <p:sp>
        <p:nvSpPr>
          <p:cNvPr id="11" name="Picture Placeholder 10">
            <a:extLst>
              <a:ext uri="{FF2B5EF4-FFF2-40B4-BE49-F238E27FC236}">
                <a16:creationId xmlns:a16="http://schemas.microsoft.com/office/drawing/2014/main" id="{E0720B2D-C199-57FA-9453-DBFB607BA983}"/>
              </a:ext>
            </a:extLst>
          </p:cNvPr>
          <p:cNvSpPr>
            <a:spLocks noGrp="1"/>
          </p:cNvSpPr>
          <p:nvPr>
            <p:ph type="pic" sz="quarter" idx="10"/>
          </p:nvPr>
        </p:nvSpPr>
        <p:spPr>
          <a:xfrm>
            <a:off x="7429500" y="992188"/>
            <a:ext cx="3425825" cy="5018087"/>
          </a:xfrm>
        </p:spPr>
        <p:txBody>
          <a:bodyPr anchor="t"/>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315985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wo Columns">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11222B-29F6-BF2A-09DE-82F659638940}"/>
              </a:ext>
              <a:ext uri="{C183D7F6-B498-43B3-948B-1728B52AA6E4}">
                <adec:decorative xmlns:adec="http://schemas.microsoft.com/office/drawing/2017/decorative" val="1"/>
              </a:ext>
            </a:extLst>
          </p:cNvPr>
          <p:cNvPicPr>
            <a:picLocks noChangeAspect="1"/>
          </p:cNvPicPr>
          <p:nvPr userDrawn="1"/>
        </p:nvPicPr>
        <p:blipFill rotWithShape="1">
          <a:blip r:embed="rId2" cstate="screen">
            <a:duotone>
              <a:prstClr val="black"/>
              <a:schemeClr val="accent1">
                <a:tint val="45000"/>
                <a:satMod val="400000"/>
              </a:schemeClr>
            </a:duotone>
            <a:alphaModFix amt="50000"/>
            <a:extLst>
              <a:ext uri="{28A0092B-C50C-407E-A947-70E740481C1C}">
                <a14:useLocalDpi xmlns:a14="http://schemas.microsoft.com/office/drawing/2010/main"/>
              </a:ext>
            </a:extLst>
          </a:blip>
          <a:srcRect/>
          <a:stretch/>
        </p:blipFill>
        <p:spPr>
          <a:xfrm rot="5400000">
            <a:off x="2666999" y="-2654300"/>
            <a:ext cx="6858000" cy="12166601"/>
          </a:xfrm>
          <a:prstGeom prst="rect">
            <a:avLst/>
          </a:prstGeom>
        </p:spPr>
      </p:pic>
      <p:sp>
        <p:nvSpPr>
          <p:cNvPr id="3" name="Rectangle 2">
            <a:extLst>
              <a:ext uri="{FF2B5EF4-FFF2-40B4-BE49-F238E27FC236}">
                <a16:creationId xmlns:a16="http://schemas.microsoft.com/office/drawing/2014/main" id="{B035F993-EADB-1C5A-7158-41E510B706E0}"/>
              </a:ext>
              <a:ext uri="{C183D7F6-B498-43B3-948B-1728B52AA6E4}">
                <adec:decorative xmlns:adec="http://schemas.microsoft.com/office/drawing/2017/decorative" val="1"/>
              </a:ext>
            </a:extLst>
          </p:cNvPr>
          <p:cNvSpPr/>
          <p:nvPr userDrawn="1"/>
        </p:nvSpPr>
        <p:spPr>
          <a:xfrm>
            <a:off x="381000" y="422551"/>
            <a:ext cx="11424920" cy="6010146"/>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4" name="Rectangle 3">
            <a:extLst>
              <a:ext uri="{FF2B5EF4-FFF2-40B4-BE49-F238E27FC236}">
                <a16:creationId xmlns:a16="http://schemas.microsoft.com/office/drawing/2014/main" id="{AB12E34E-DBAF-BA5D-15D9-E69A05535785}"/>
              </a:ext>
              <a:ext uri="{C183D7F6-B498-43B3-948B-1728B52AA6E4}">
                <adec:decorative xmlns:adec="http://schemas.microsoft.com/office/drawing/2017/decorative" val="1"/>
              </a:ext>
            </a:extLst>
          </p:cNvPr>
          <p:cNvSpPr/>
          <p:nvPr userDrawn="1"/>
        </p:nvSpPr>
        <p:spPr>
          <a:xfrm>
            <a:off x="381000" y="1889759"/>
            <a:ext cx="11424920" cy="4542937"/>
          </a:xfrm>
          <a:prstGeom prst="rect">
            <a:avLst/>
          </a:prstGeom>
          <a:solidFill>
            <a:schemeClr val="accent4">
              <a:lumMod val="40000"/>
              <a:lumOff val="6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529935" y="571499"/>
            <a:ext cx="11118274" cy="1154114"/>
          </a:xfrm>
          <a:noFill/>
          <a:effectLst/>
        </p:spPr>
        <p:txBody>
          <a:bodyPr anchor="ctr"/>
          <a:lstStyle>
            <a:lvl1pPr algn="ctr">
              <a:defRPr sz="3600" spc="0" baseline="0">
                <a:solidFill>
                  <a:schemeClr val="tx1"/>
                </a:solidFill>
                <a:effectLst/>
              </a:defRPr>
            </a:lvl1pPr>
          </a:lstStyle>
          <a:p>
            <a:r>
              <a:rPr lang="en-US" dirty="0"/>
              <a:t>Click to add title</a:t>
            </a:r>
          </a:p>
        </p:txBody>
      </p:sp>
      <p:sp>
        <p:nvSpPr>
          <p:cNvPr id="5" name="Content Placeholder 9">
            <a:extLst>
              <a:ext uri="{FF2B5EF4-FFF2-40B4-BE49-F238E27FC236}">
                <a16:creationId xmlns:a16="http://schemas.microsoft.com/office/drawing/2014/main" id="{0BF6A552-CE6A-3977-8507-74A1C4C4B5A0}"/>
              </a:ext>
            </a:extLst>
          </p:cNvPr>
          <p:cNvSpPr>
            <a:spLocks noGrp="1"/>
          </p:cNvSpPr>
          <p:nvPr>
            <p:ph sz="quarter" idx="17" hasCustomPrompt="1"/>
          </p:nvPr>
        </p:nvSpPr>
        <p:spPr>
          <a:xfrm>
            <a:off x="841667" y="2461056"/>
            <a:ext cx="3626424" cy="3721535"/>
          </a:xfrm>
          <a:effectLst/>
        </p:spPr>
        <p:txBody>
          <a:bodyPr anchor="t">
            <a:normAutofit/>
          </a:bodyPr>
          <a:lstStyle>
            <a:lvl1pPr marL="285750" indent="-285750">
              <a:lnSpc>
                <a:spcPct val="120000"/>
              </a:lnSpc>
              <a:spcBef>
                <a:spcPts val="600"/>
              </a:spcBef>
              <a:spcAft>
                <a:spcPts val="1200"/>
              </a:spcAft>
              <a:buClr>
                <a:schemeClr val="accent1">
                  <a:lumMod val="50000"/>
                </a:schemeClr>
              </a:buClr>
              <a:buFont typeface="Arial" panose="020B0604020202020204" pitchFamily="34" charset="0"/>
              <a:buChar char="•"/>
              <a:defRPr sz="1800">
                <a:solidFill>
                  <a:schemeClr val="accent1">
                    <a:lumMod val="50000"/>
                  </a:schemeClr>
                </a:solidFill>
              </a:defRPr>
            </a:lvl1pPr>
            <a:lvl2pPr marL="742950" indent="-285750">
              <a:lnSpc>
                <a:spcPct val="120000"/>
              </a:lnSpc>
              <a:spcAft>
                <a:spcPts val="1200"/>
              </a:spcAft>
              <a:buClr>
                <a:schemeClr val="accent1">
                  <a:lumMod val="50000"/>
                </a:schemeClr>
              </a:buClr>
              <a:buFont typeface="Arial" panose="020B0604020202020204" pitchFamily="34" charset="0"/>
              <a:buChar char="•"/>
              <a:defRPr sz="1600">
                <a:solidFill>
                  <a:schemeClr val="accent1">
                    <a:lumMod val="50000"/>
                  </a:schemeClr>
                </a:solidFill>
              </a:defRPr>
            </a:lvl2pPr>
            <a:lvl3pPr marL="1143000" indent="-228600">
              <a:lnSpc>
                <a:spcPct val="120000"/>
              </a:lnSpc>
              <a:spcAft>
                <a:spcPts val="1200"/>
              </a:spcAft>
              <a:buClr>
                <a:schemeClr val="accent1">
                  <a:lumMod val="50000"/>
                </a:schemeClr>
              </a:buClr>
              <a:buFont typeface="Arial" panose="020B0604020202020204" pitchFamily="34" charset="0"/>
              <a:buChar char="•"/>
              <a:defRPr sz="1400">
                <a:solidFill>
                  <a:schemeClr val="accent1">
                    <a:lumMod val="50000"/>
                  </a:schemeClr>
                </a:solidFill>
              </a:defRPr>
            </a:lvl3pPr>
            <a:lvl4pPr marL="1600200" indent="-228600">
              <a:lnSpc>
                <a:spcPct val="120000"/>
              </a:lnSpc>
              <a:spcAft>
                <a:spcPts val="1200"/>
              </a:spcAft>
              <a:buClr>
                <a:schemeClr val="accent1">
                  <a:lumMod val="50000"/>
                </a:schemeClr>
              </a:buClr>
              <a:buFont typeface="Arial" panose="020B0604020202020204" pitchFamily="34" charset="0"/>
              <a:buChar char="•"/>
              <a:defRPr sz="1200">
                <a:solidFill>
                  <a:schemeClr val="accent1">
                    <a:lumMod val="50000"/>
                  </a:schemeClr>
                </a:solidFill>
              </a:defRPr>
            </a:lvl4pPr>
            <a:lvl5pPr marL="2057400" indent="-228600">
              <a:lnSpc>
                <a:spcPct val="120000"/>
              </a:lnSpc>
              <a:spcAft>
                <a:spcPts val="1200"/>
              </a:spcAft>
              <a:buClr>
                <a:schemeClr val="accent1">
                  <a:lumMod val="50000"/>
                </a:schemeClr>
              </a:buClr>
              <a:buFont typeface="Arial" panose="020B0604020202020204" pitchFamily="34" charset="0"/>
              <a:buChar char="•"/>
              <a:defRPr sz="1200">
                <a:solidFill>
                  <a:schemeClr val="accent1">
                    <a:lumMod val="50000"/>
                  </a:schemeClr>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9">
            <a:extLst>
              <a:ext uri="{FF2B5EF4-FFF2-40B4-BE49-F238E27FC236}">
                <a16:creationId xmlns:a16="http://schemas.microsoft.com/office/drawing/2014/main" id="{4C80689F-A123-F6D7-2AA8-9166317EF424}"/>
              </a:ext>
            </a:extLst>
          </p:cNvPr>
          <p:cNvSpPr>
            <a:spLocks noGrp="1"/>
          </p:cNvSpPr>
          <p:nvPr>
            <p:ph sz="quarter" idx="18" hasCustomPrompt="1"/>
          </p:nvPr>
        </p:nvSpPr>
        <p:spPr>
          <a:xfrm>
            <a:off x="5995282" y="2440275"/>
            <a:ext cx="5164553" cy="3721534"/>
          </a:xfrm>
          <a:effectLst/>
        </p:spPr>
        <p:txBody>
          <a:bodyPr anchor="t">
            <a:normAutofit/>
          </a:bodyPr>
          <a:lstStyle>
            <a:lvl1pPr marL="342900" indent="-342900">
              <a:lnSpc>
                <a:spcPct val="120000"/>
              </a:lnSpc>
              <a:spcBef>
                <a:spcPts val="600"/>
              </a:spcBef>
              <a:spcAft>
                <a:spcPts val="600"/>
              </a:spcAft>
              <a:buClr>
                <a:schemeClr val="accent1">
                  <a:lumMod val="50000"/>
                </a:schemeClr>
              </a:buClr>
              <a:buFont typeface="+mj-lt"/>
              <a:buAutoNum type="arabicPeriod"/>
              <a:defRPr sz="1800" b="1">
                <a:solidFill>
                  <a:schemeClr val="accent1">
                    <a:lumMod val="50000"/>
                  </a:schemeClr>
                </a:solidFill>
              </a:defRPr>
            </a:lvl1pPr>
            <a:lvl2pPr marL="347472" indent="0">
              <a:lnSpc>
                <a:spcPct val="120000"/>
              </a:lnSpc>
              <a:spcBef>
                <a:spcPts val="0"/>
              </a:spcBef>
              <a:spcAft>
                <a:spcPts val="600"/>
              </a:spcAft>
              <a:buClr>
                <a:schemeClr val="accent1">
                  <a:lumMod val="50000"/>
                </a:schemeClr>
              </a:buClr>
              <a:buNone/>
              <a:defRPr sz="1800">
                <a:solidFill>
                  <a:schemeClr val="accent1">
                    <a:lumMod val="50000"/>
                  </a:schemeClr>
                </a:solidFill>
              </a:defRPr>
            </a:lvl2pPr>
            <a:lvl3pPr marL="914400" indent="0">
              <a:lnSpc>
                <a:spcPct val="120000"/>
              </a:lnSpc>
              <a:spcAft>
                <a:spcPts val="600"/>
              </a:spcAft>
              <a:buClr>
                <a:schemeClr val="accent1">
                  <a:lumMod val="50000"/>
                </a:schemeClr>
              </a:buClr>
              <a:buNone/>
              <a:defRPr sz="1800">
                <a:solidFill>
                  <a:schemeClr val="accent1">
                    <a:lumMod val="50000"/>
                  </a:schemeClr>
                </a:solidFill>
              </a:defRPr>
            </a:lvl3pPr>
            <a:lvl4pPr marL="1371600" indent="0">
              <a:lnSpc>
                <a:spcPct val="120000"/>
              </a:lnSpc>
              <a:spcAft>
                <a:spcPts val="600"/>
              </a:spcAft>
              <a:buClr>
                <a:schemeClr val="accent1">
                  <a:lumMod val="50000"/>
                </a:schemeClr>
              </a:buClr>
              <a:buNone/>
              <a:defRPr sz="1800">
                <a:solidFill>
                  <a:schemeClr val="accent1">
                    <a:lumMod val="50000"/>
                  </a:schemeClr>
                </a:solidFill>
              </a:defRPr>
            </a:lvl4pPr>
            <a:lvl5pPr marL="1828800" indent="0">
              <a:lnSpc>
                <a:spcPct val="120000"/>
              </a:lnSpc>
              <a:spcAft>
                <a:spcPts val="600"/>
              </a:spcAft>
              <a:buClr>
                <a:schemeClr val="accent1">
                  <a:lumMod val="50000"/>
                </a:schemeClr>
              </a:buClr>
              <a:buNone/>
              <a:defRPr sz="1800">
                <a:solidFill>
                  <a:schemeClr val="accent1">
                    <a:lumMod val="50000"/>
                  </a:schemeClr>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820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
    <p:bg>
      <p:bgPr>
        <a:solidFill>
          <a:schemeClr val="accent1">
            <a:lumMod val="50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F4DCF8-BA15-AB79-2D14-040F5A063B79}"/>
              </a:ext>
              <a:ext uri="{C183D7F6-B498-43B3-948B-1728B52AA6E4}">
                <adec:decorative xmlns:adec="http://schemas.microsoft.com/office/drawing/2017/decorative" val="1"/>
              </a:ext>
            </a:extLst>
          </p:cNvPr>
          <p:cNvSpPr/>
          <p:nvPr userDrawn="1"/>
        </p:nvSpPr>
        <p:spPr>
          <a:xfrm>
            <a:off x="435935" y="414670"/>
            <a:ext cx="11320130" cy="6018027"/>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6" name="Picture 5">
            <a:extLst>
              <a:ext uri="{FF2B5EF4-FFF2-40B4-BE49-F238E27FC236}">
                <a16:creationId xmlns:a16="http://schemas.microsoft.com/office/drawing/2014/main" id="{5ED22DD7-291D-E347-8A4C-07E31E681333}"/>
              </a:ext>
              <a:ext uri="{C183D7F6-B498-43B3-948B-1728B52AA6E4}">
                <adec:decorative xmlns:adec="http://schemas.microsoft.com/office/drawing/2017/decorative" val="1"/>
              </a:ext>
            </a:extLst>
          </p:cNvPr>
          <p:cNvPicPr>
            <a:picLocks noChangeAspect="1"/>
          </p:cNvPicPr>
          <p:nvPr userDrawn="1"/>
        </p:nvPicPr>
        <p:blipFill rotWithShape="1">
          <a:blip r:embed="rId2" cstate="screen">
            <a:duotone>
              <a:prstClr val="black"/>
              <a:schemeClr val="accent1">
                <a:tint val="45000"/>
                <a:satMod val="400000"/>
              </a:schemeClr>
            </a:duotone>
            <a:alphaModFix amt="50000"/>
            <a:extLst>
              <a:ext uri="{28A0092B-C50C-407E-A947-70E740481C1C}">
                <a14:useLocalDpi xmlns:a14="http://schemas.microsoft.com/office/drawing/2010/main"/>
              </a:ext>
            </a:extLst>
          </a:blip>
          <a:srcRect/>
          <a:stretch/>
        </p:blipFill>
        <p:spPr>
          <a:xfrm rot="5400000">
            <a:off x="3092299" y="-2231063"/>
            <a:ext cx="6007395" cy="11320129"/>
          </a:xfrm>
          <a:prstGeom prst="rect">
            <a:avLst/>
          </a:prstGeom>
        </p:spPr>
      </p:pic>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770660" y="1017858"/>
            <a:ext cx="10650681" cy="2719255"/>
          </a:xfrm>
          <a:noFill/>
          <a:effectLst/>
        </p:spPr>
        <p:txBody>
          <a:bodyPr anchor="b"/>
          <a:lstStyle>
            <a:lvl1pPr algn="ctr">
              <a:defRPr sz="7200" spc="-300" baseline="0">
                <a:solidFill>
                  <a:schemeClr val="accent4">
                    <a:lumMod val="60000"/>
                    <a:lumOff val="40000"/>
                  </a:schemeClr>
                </a:solidFill>
                <a:effectLst/>
              </a:defRPr>
            </a:lvl1pPr>
          </a:lstStyle>
          <a:p>
            <a:r>
              <a:rPr lang="en-US" dirty="0"/>
              <a:t>Click to add title</a:t>
            </a:r>
          </a:p>
        </p:txBody>
      </p:sp>
      <p:sp>
        <p:nvSpPr>
          <p:cNvPr id="7" name="Text Placeholder 6">
            <a:extLst>
              <a:ext uri="{FF2B5EF4-FFF2-40B4-BE49-F238E27FC236}">
                <a16:creationId xmlns:a16="http://schemas.microsoft.com/office/drawing/2014/main" id="{5D0FE23B-34E3-BAAF-E01D-BE221B4A94EF}"/>
              </a:ext>
            </a:extLst>
          </p:cNvPr>
          <p:cNvSpPr>
            <a:spLocks noGrp="1"/>
          </p:cNvSpPr>
          <p:nvPr>
            <p:ph type="body" sz="quarter" idx="14" hasCustomPrompt="1"/>
          </p:nvPr>
        </p:nvSpPr>
        <p:spPr>
          <a:xfrm>
            <a:off x="770660" y="4042066"/>
            <a:ext cx="10650681" cy="2296843"/>
          </a:xfrm>
          <a:effectLst/>
        </p:spPr>
        <p:txBody>
          <a:bodyPr anchor="t"/>
          <a:lstStyle>
            <a:lvl1pPr marL="0" indent="0" algn="ctr">
              <a:lnSpc>
                <a:spcPct val="120000"/>
              </a:lnSpc>
              <a:spcBef>
                <a:spcPts val="0"/>
              </a:spcBef>
              <a:spcAft>
                <a:spcPts val="0"/>
              </a:spcAft>
              <a:buNone/>
              <a:defRPr>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Tree>
    <p:extLst>
      <p:ext uri="{BB962C8B-B14F-4D97-AF65-F5344CB8AC3E}">
        <p14:creationId xmlns:p14="http://schemas.microsoft.com/office/powerpoint/2010/main" val="327250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ADBC817-DA57-A518-5544-0D3B819C7062}"/>
              </a:ext>
              <a:ext uri="{C183D7F6-B498-43B3-948B-1728B52AA6E4}">
                <adec:decorative xmlns:adec="http://schemas.microsoft.com/office/drawing/2017/decorative" val="1"/>
              </a:ext>
            </a:extLst>
          </p:cNvPr>
          <p:cNvSpPr/>
          <p:nvPr userDrawn="1"/>
        </p:nvSpPr>
        <p:spPr>
          <a:xfrm>
            <a:off x="435935" y="414670"/>
            <a:ext cx="11320130" cy="6018027"/>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0" name="Graphic 9">
            <a:extLst>
              <a:ext uri="{FF2B5EF4-FFF2-40B4-BE49-F238E27FC236}">
                <a16:creationId xmlns:a16="http://schemas.microsoft.com/office/drawing/2014/main" id="{4873FFF3-C7B6-C678-1B03-17FBD0D5ACE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6174" y="425303"/>
            <a:ext cx="5379242" cy="5983435"/>
          </a:xfrm>
          <a:prstGeom prst="rect">
            <a:avLst/>
          </a:prstGeom>
        </p:spPr>
      </p:pic>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944217" y="924167"/>
            <a:ext cx="4383156" cy="5009322"/>
          </a:xfrm>
          <a:solidFill>
            <a:schemeClr val="accent1">
              <a:lumMod val="50000"/>
            </a:schemeClr>
          </a:solidFill>
          <a:effectLst>
            <a:outerShdw blurRad="254000" dist="50800" dir="2700000" algn="ctr" rotWithShape="0">
              <a:prstClr val="black">
                <a:alpha val="25000"/>
              </a:prstClr>
            </a:outerShdw>
          </a:effectLst>
        </p:spPr>
        <p:txBody>
          <a:bodyPr anchor="ctr"/>
          <a:lstStyle>
            <a:lvl1pPr algn="ctr">
              <a:defRPr sz="3600" spc="0" baseline="0">
                <a:solidFill>
                  <a:schemeClr val="tx1"/>
                </a:solidFill>
                <a:effectLst/>
              </a:defRPr>
            </a:lvl1pPr>
          </a:lstStyle>
          <a:p>
            <a:r>
              <a:rPr lang="en-US" dirty="0"/>
              <a:t>Click to add title</a:t>
            </a:r>
          </a:p>
        </p:txBody>
      </p:sp>
      <p:sp>
        <p:nvSpPr>
          <p:cNvPr id="7" name="Text Placeholder 6">
            <a:extLst>
              <a:ext uri="{FF2B5EF4-FFF2-40B4-BE49-F238E27FC236}">
                <a16:creationId xmlns:a16="http://schemas.microsoft.com/office/drawing/2014/main" id="{5D0FE23B-34E3-BAAF-E01D-BE221B4A94EF}"/>
              </a:ext>
            </a:extLst>
          </p:cNvPr>
          <p:cNvSpPr>
            <a:spLocks noGrp="1"/>
          </p:cNvSpPr>
          <p:nvPr>
            <p:ph type="body" sz="quarter" idx="14" hasCustomPrompt="1"/>
          </p:nvPr>
        </p:nvSpPr>
        <p:spPr>
          <a:xfrm>
            <a:off x="6400800" y="924512"/>
            <a:ext cx="4750904" cy="5008977"/>
          </a:xfrm>
        </p:spPr>
        <p:txBody>
          <a:bodyPr/>
          <a:lstStyle>
            <a:lvl1pPr marL="0" indent="0">
              <a:buNone/>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543050" indent="-171450">
              <a:buFont typeface="Arial" panose="020B0604020202020204" pitchFamily="34" charset="0"/>
              <a:buChar char="•"/>
              <a:defRPr/>
            </a:lvl4pPr>
            <a:lvl5pPr marL="2000250" indent="-171450">
              <a:buFont typeface="Arial" panose="020B0604020202020204" pitchFamily="34" charset="0"/>
              <a:buChar cha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7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05E210-05B5-5EA1-C778-30BB3A4942D5}"/>
              </a:ext>
              <a:ext uri="{C183D7F6-B498-43B3-948B-1728B52AA6E4}">
                <adec:decorative xmlns:adec="http://schemas.microsoft.com/office/drawing/2017/decorative" val="1"/>
              </a:ext>
            </a:extLst>
          </p:cNvPr>
          <p:cNvSpPr/>
          <p:nvPr userDrawn="1"/>
        </p:nvSpPr>
        <p:spPr>
          <a:xfrm>
            <a:off x="435935" y="419987"/>
            <a:ext cx="11320130" cy="6018027"/>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2" name="Picture 1">
            <a:extLst>
              <a:ext uri="{FF2B5EF4-FFF2-40B4-BE49-F238E27FC236}">
                <a16:creationId xmlns:a16="http://schemas.microsoft.com/office/drawing/2014/main" id="{28792193-1165-3487-6FB9-133CB518CE35}"/>
              </a:ext>
              <a:ext uri="{C183D7F6-B498-43B3-948B-1728B52AA6E4}">
                <adec:decorative xmlns:adec="http://schemas.microsoft.com/office/drawing/2017/decorative" val="1"/>
              </a:ext>
            </a:extLst>
          </p:cNvPr>
          <p:cNvPicPr>
            <a:picLocks noChangeAspect="1"/>
          </p:cNvPicPr>
          <p:nvPr userDrawn="1"/>
        </p:nvPicPr>
        <p:blipFill rotWithShape="1">
          <a:blip r:embed="rId2" cstate="screen">
            <a:duotone>
              <a:prstClr val="black"/>
              <a:schemeClr val="accent1">
                <a:tint val="45000"/>
                <a:satMod val="400000"/>
              </a:schemeClr>
            </a:duotone>
            <a:alphaModFix amt="50000"/>
            <a:extLst>
              <a:ext uri="{28A0092B-C50C-407E-A947-70E740481C1C}">
                <a14:useLocalDpi xmlns:a14="http://schemas.microsoft.com/office/drawing/2010/main"/>
              </a:ext>
            </a:extLst>
          </a:blip>
          <a:srcRect/>
          <a:stretch/>
        </p:blipFill>
        <p:spPr>
          <a:xfrm rot="5400000">
            <a:off x="3090924" y="-2235006"/>
            <a:ext cx="6010147" cy="11320132"/>
          </a:xfrm>
          <a:prstGeom prst="rect">
            <a:avLst/>
          </a:prstGeom>
        </p:spPr>
      </p:pic>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810001" y="1741064"/>
            <a:ext cx="10571998" cy="1928264"/>
          </a:xfrm>
          <a:ln>
            <a:noFill/>
          </a:ln>
          <a:effectLst/>
        </p:spPr>
        <p:txBody>
          <a:bodyPr/>
          <a:lstStyle>
            <a:lvl1pPr algn="ctr">
              <a:defRPr sz="3600" spc="0" baseline="0">
                <a:ln>
                  <a:noFill/>
                </a:ln>
                <a:solidFill>
                  <a:schemeClr val="accent4">
                    <a:lumMod val="60000"/>
                    <a:lumOff val="40000"/>
                  </a:schemeClr>
                </a:solidFill>
                <a:effectLst/>
              </a:defRPr>
            </a:lvl1pPr>
          </a:lstStyle>
          <a:p>
            <a:r>
              <a:rPr lang="en-US" dirty="0"/>
              <a:t>Click to add title</a:t>
            </a:r>
          </a:p>
        </p:txBody>
      </p:sp>
      <p:sp>
        <p:nvSpPr>
          <p:cNvPr id="3" name="Subtitle 2"/>
          <p:cNvSpPr>
            <a:spLocks noGrp="1"/>
          </p:cNvSpPr>
          <p:nvPr>
            <p:ph type="subTitle" idx="1" hasCustomPrompt="1"/>
          </p:nvPr>
        </p:nvSpPr>
        <p:spPr>
          <a:xfrm>
            <a:off x="810000" y="3694102"/>
            <a:ext cx="10572000" cy="896468"/>
          </a:xfrm>
          <a:effectLst/>
        </p:spPr>
        <p:txBody>
          <a:bodyPr anchor="ctr">
            <a:normAutofit/>
          </a:bodyPr>
          <a:lstStyle>
            <a:lvl1pPr marL="0" indent="0" algn="ctr">
              <a:buNone/>
              <a:defRPr sz="18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348000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mmary 1">
    <p:bg>
      <p:bgPr>
        <a:solidFill>
          <a:schemeClr val="accent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8905615-9FD2-EBB3-89AB-555B373EBBEB}"/>
              </a:ext>
              <a:ext uri="{C183D7F6-B498-43B3-948B-1728B52AA6E4}">
                <adec:decorative xmlns:adec="http://schemas.microsoft.com/office/drawing/2017/decorative" val="1"/>
              </a:ext>
            </a:extLst>
          </p:cNvPr>
          <p:cNvSpPr/>
          <p:nvPr userDrawn="1"/>
        </p:nvSpPr>
        <p:spPr>
          <a:xfrm>
            <a:off x="4623955" y="414670"/>
            <a:ext cx="7132110" cy="6018027"/>
          </a:xfrm>
          <a:prstGeom prst="rect">
            <a:avLst/>
          </a:prstGeom>
          <a:solidFill>
            <a:schemeClr val="accent4">
              <a:lumMod val="40000"/>
              <a:lumOff val="6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2" name="Rectangle 11">
            <a:extLst>
              <a:ext uri="{FF2B5EF4-FFF2-40B4-BE49-F238E27FC236}">
                <a16:creationId xmlns:a16="http://schemas.microsoft.com/office/drawing/2014/main" id="{E2B638DB-3E00-7F4B-D4B7-9D7F0905639D}"/>
              </a:ext>
              <a:ext uri="{C183D7F6-B498-43B3-948B-1728B52AA6E4}">
                <adec:decorative xmlns:adec="http://schemas.microsoft.com/office/drawing/2017/decorative" val="1"/>
              </a:ext>
            </a:extLst>
          </p:cNvPr>
          <p:cNvSpPr/>
          <p:nvPr userDrawn="1"/>
        </p:nvSpPr>
        <p:spPr>
          <a:xfrm>
            <a:off x="440459" y="420624"/>
            <a:ext cx="4183496" cy="6016752"/>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310EED07-CDD5-9244-28FA-5195E67951C1}"/>
              </a:ext>
              <a:ext uri="{C183D7F6-B498-43B3-948B-1728B52AA6E4}">
                <adec:decorative xmlns:adec="http://schemas.microsoft.com/office/drawing/2017/decorative" val="1"/>
              </a:ext>
            </a:extLst>
          </p:cNvPr>
          <p:cNvPicPr>
            <a:picLocks noChangeAspect="1"/>
          </p:cNvPicPr>
          <p:nvPr userDrawn="1"/>
        </p:nvPicPr>
        <p:blipFill rotWithShape="1">
          <a:blip r:embed="rId2" cstate="screen">
            <a:duotone>
              <a:prstClr val="black"/>
              <a:schemeClr val="accent1">
                <a:tint val="45000"/>
                <a:satMod val="400000"/>
              </a:schemeClr>
            </a:duotone>
            <a:alphaModFix amt="50000"/>
            <a:extLst>
              <a:ext uri="{28A0092B-C50C-407E-A947-70E740481C1C}">
                <a14:useLocalDpi xmlns:a14="http://schemas.microsoft.com/office/drawing/2010/main"/>
              </a:ext>
            </a:extLst>
          </a:blip>
          <a:srcRect/>
          <a:stretch/>
        </p:blipFill>
        <p:spPr>
          <a:xfrm rot="10800000">
            <a:off x="435934" y="422551"/>
            <a:ext cx="4183495" cy="6010146"/>
          </a:xfrm>
          <a:prstGeom prst="rect">
            <a:avLst/>
          </a:prstGeom>
        </p:spPr>
      </p:pic>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550717" y="924339"/>
            <a:ext cx="3990110" cy="5009322"/>
          </a:xfrm>
          <a:noFill/>
          <a:effectLst/>
        </p:spPr>
        <p:txBody>
          <a:bodyPr anchor="ctr"/>
          <a:lstStyle>
            <a:lvl1pPr algn="ctr">
              <a:defRPr sz="3600" spc="0" baseline="0">
                <a:solidFill>
                  <a:schemeClr val="tx1"/>
                </a:solidFill>
                <a:effectLst/>
              </a:defRPr>
            </a:lvl1pPr>
          </a:lstStyle>
          <a:p>
            <a:r>
              <a:rPr lang="en-US" dirty="0"/>
              <a:t>Click to add title</a:t>
            </a:r>
          </a:p>
        </p:txBody>
      </p:sp>
      <p:sp>
        <p:nvSpPr>
          <p:cNvPr id="3" name="Content Placeholder 9">
            <a:extLst>
              <a:ext uri="{FF2B5EF4-FFF2-40B4-BE49-F238E27FC236}">
                <a16:creationId xmlns:a16="http://schemas.microsoft.com/office/drawing/2014/main" id="{B5AB4E8D-8B32-8B00-8152-856C592BAB39}"/>
              </a:ext>
            </a:extLst>
          </p:cNvPr>
          <p:cNvSpPr>
            <a:spLocks noGrp="1"/>
          </p:cNvSpPr>
          <p:nvPr>
            <p:ph sz="quarter" idx="10" hasCustomPrompt="1"/>
          </p:nvPr>
        </p:nvSpPr>
        <p:spPr>
          <a:xfrm>
            <a:off x="5346793" y="924340"/>
            <a:ext cx="5684373" cy="5009322"/>
          </a:xfrm>
          <a:effectLst/>
        </p:spPr>
        <p:txBody>
          <a:bodyPr lIns="0" rIns="0" anchor="ctr"/>
          <a:lstStyle>
            <a:lvl1pPr marL="0" indent="0">
              <a:lnSpc>
                <a:spcPct val="150000"/>
              </a:lnSpc>
              <a:spcBef>
                <a:spcPts val="0"/>
              </a:spcBef>
              <a:spcAft>
                <a:spcPts val="0"/>
              </a:spcAft>
              <a:buClr>
                <a:schemeClr val="accent1">
                  <a:lumMod val="50000"/>
                </a:schemeClr>
              </a:buClr>
              <a:buFont typeface="Arial" panose="020B0604020202020204" pitchFamily="34" charset="0"/>
              <a:buNone/>
              <a:defRPr>
                <a:ln>
                  <a:noFill/>
                </a:ln>
                <a:solidFill>
                  <a:schemeClr val="accent1">
                    <a:lumMod val="50000"/>
                  </a:schemeClr>
                </a:solidFill>
                <a:effectLst/>
              </a:defRPr>
            </a:lvl1pPr>
            <a:lvl2pPr marL="457200" indent="0">
              <a:lnSpc>
                <a:spcPct val="150000"/>
              </a:lnSpc>
              <a:spcAft>
                <a:spcPts val="0"/>
              </a:spcAft>
              <a:buClr>
                <a:schemeClr val="accent1">
                  <a:lumMod val="50000"/>
                </a:schemeClr>
              </a:buClr>
              <a:buFont typeface="Arial" panose="020B0604020202020204" pitchFamily="34" charset="0"/>
              <a:buNone/>
              <a:defRPr>
                <a:ln>
                  <a:noFill/>
                </a:ln>
                <a:solidFill>
                  <a:schemeClr val="accent1">
                    <a:lumMod val="50000"/>
                  </a:schemeClr>
                </a:solidFill>
                <a:effectLst/>
              </a:defRPr>
            </a:lvl2pPr>
            <a:lvl3pPr marL="914400" indent="0">
              <a:lnSpc>
                <a:spcPct val="150000"/>
              </a:lnSpc>
              <a:spcAft>
                <a:spcPts val="0"/>
              </a:spcAft>
              <a:buClr>
                <a:schemeClr val="accent1">
                  <a:lumMod val="50000"/>
                </a:schemeClr>
              </a:buClr>
              <a:buFont typeface="Arial" panose="020B0604020202020204" pitchFamily="34" charset="0"/>
              <a:buNone/>
              <a:defRPr>
                <a:ln>
                  <a:noFill/>
                </a:ln>
                <a:solidFill>
                  <a:schemeClr val="accent1">
                    <a:lumMod val="50000"/>
                  </a:schemeClr>
                </a:solidFill>
                <a:effectLst/>
              </a:defRPr>
            </a:lvl3pPr>
            <a:lvl4pPr marL="1371600" indent="0">
              <a:lnSpc>
                <a:spcPct val="150000"/>
              </a:lnSpc>
              <a:spcAft>
                <a:spcPts val="0"/>
              </a:spcAft>
              <a:buClr>
                <a:schemeClr val="accent1">
                  <a:lumMod val="50000"/>
                </a:schemeClr>
              </a:buClr>
              <a:buFont typeface="Arial" panose="020B0604020202020204" pitchFamily="34" charset="0"/>
              <a:buNone/>
              <a:defRPr>
                <a:ln>
                  <a:noFill/>
                </a:ln>
                <a:solidFill>
                  <a:schemeClr val="accent1">
                    <a:lumMod val="50000"/>
                  </a:schemeClr>
                </a:solidFill>
                <a:effectLst/>
              </a:defRPr>
            </a:lvl4pPr>
            <a:lvl5pPr marL="1828800" indent="0">
              <a:lnSpc>
                <a:spcPct val="150000"/>
              </a:lnSpc>
              <a:spcAft>
                <a:spcPts val="0"/>
              </a:spcAft>
              <a:buClr>
                <a:schemeClr val="accent1">
                  <a:lumMod val="50000"/>
                </a:schemeClr>
              </a:buClr>
              <a:buFont typeface="Arial" panose="020B0604020202020204" pitchFamily="34" charset="0"/>
              <a:buNone/>
              <a:defRPr>
                <a:ln>
                  <a:noFill/>
                </a:ln>
                <a:solidFill>
                  <a:schemeClr val="accent1">
                    <a:lumMod val="50000"/>
                  </a:schemeClr>
                </a:solidFill>
                <a:effectLs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769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3">
    <p:bg>
      <p:bgPr>
        <a:solidFill>
          <a:schemeClr val="accent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F4A700F-42CA-D7A9-D709-C0017521B294}"/>
              </a:ext>
              <a:ext uri="{C183D7F6-B498-43B3-948B-1728B52AA6E4}">
                <adec:decorative xmlns:adec="http://schemas.microsoft.com/office/drawing/2017/decorative" val="1"/>
              </a:ext>
            </a:extLst>
          </p:cNvPr>
          <p:cNvSpPr/>
          <p:nvPr userDrawn="1"/>
        </p:nvSpPr>
        <p:spPr>
          <a:xfrm>
            <a:off x="435935" y="414670"/>
            <a:ext cx="11320130" cy="6018027"/>
          </a:xfrm>
          <a:prstGeom prst="rect">
            <a:avLst/>
          </a:prstGeom>
          <a:solidFill>
            <a:srgbClr val="F9E0B9"/>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8" name="Graphic 7">
            <a:extLst>
              <a:ext uri="{FF2B5EF4-FFF2-40B4-BE49-F238E27FC236}">
                <a16:creationId xmlns:a16="http://schemas.microsoft.com/office/drawing/2014/main" id="{961DA139-D8FD-A752-758D-4F836DFB2524}"/>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353" t="-388" r="-1" b="-254"/>
          <a:stretch/>
        </p:blipFill>
        <p:spPr>
          <a:xfrm rot="16200000" flipH="1">
            <a:off x="210940" y="1589892"/>
            <a:ext cx="5245922" cy="3667583"/>
          </a:xfrm>
          <a:prstGeom prst="rect">
            <a:avLst/>
          </a:prstGeom>
        </p:spPr>
      </p:pic>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5485516" y="1433219"/>
            <a:ext cx="5695102" cy="2092049"/>
          </a:xfrm>
          <a:noFill/>
          <a:effectLst/>
        </p:spPr>
        <p:txBody>
          <a:bodyPr anchor="b"/>
          <a:lstStyle>
            <a:lvl1pPr algn="ctr">
              <a:defRPr sz="3600" spc="0" baseline="0">
                <a:solidFill>
                  <a:schemeClr val="accent1">
                    <a:lumMod val="50000"/>
                  </a:schemeClr>
                </a:solidFill>
                <a:effectLst/>
              </a:defRPr>
            </a:lvl1pPr>
          </a:lstStyle>
          <a:p>
            <a:r>
              <a:rPr lang="en-US" dirty="0"/>
              <a:t>Click to add title</a:t>
            </a:r>
          </a:p>
        </p:txBody>
      </p:sp>
      <p:sp>
        <p:nvSpPr>
          <p:cNvPr id="7" name="Picture Placeholder 6">
            <a:extLst>
              <a:ext uri="{FF2B5EF4-FFF2-40B4-BE49-F238E27FC236}">
                <a16:creationId xmlns:a16="http://schemas.microsoft.com/office/drawing/2014/main" id="{C96F37D4-7152-EA75-8D7D-D8F7D6DD9C4C}"/>
              </a:ext>
            </a:extLst>
          </p:cNvPr>
          <p:cNvSpPr>
            <a:spLocks noGrp="1"/>
          </p:cNvSpPr>
          <p:nvPr>
            <p:ph type="pic" sz="quarter" idx="11"/>
          </p:nvPr>
        </p:nvSpPr>
        <p:spPr>
          <a:xfrm>
            <a:off x="1350099" y="1974707"/>
            <a:ext cx="2907792" cy="2907792"/>
          </a:xfrm>
          <a:solidFill>
            <a:srgbClr val="F9E0B9"/>
          </a:solidFill>
          <a:effectLst/>
        </p:spPr>
        <p:txBody>
          <a:bodyPr anchor="t"/>
          <a:lstStyle>
            <a:lvl1pPr marL="0" indent="0" algn="ctr">
              <a:buNone/>
              <a:defRPr>
                <a:solidFill>
                  <a:schemeClr val="accent1">
                    <a:lumMod val="50000"/>
                  </a:schemeClr>
                </a:solidFill>
              </a:defRPr>
            </a:lvl1pPr>
          </a:lstStyle>
          <a:p>
            <a:r>
              <a:rPr lang="en-US" dirty="0"/>
              <a:t>Click icon to add picture</a:t>
            </a:r>
          </a:p>
        </p:txBody>
      </p:sp>
      <p:sp>
        <p:nvSpPr>
          <p:cNvPr id="3" name="Content Placeholder 9">
            <a:extLst>
              <a:ext uri="{FF2B5EF4-FFF2-40B4-BE49-F238E27FC236}">
                <a16:creationId xmlns:a16="http://schemas.microsoft.com/office/drawing/2014/main" id="{AFBE5B12-0D10-DA99-093A-2C4FB738B21C}"/>
              </a:ext>
            </a:extLst>
          </p:cNvPr>
          <p:cNvSpPr>
            <a:spLocks noGrp="1"/>
          </p:cNvSpPr>
          <p:nvPr>
            <p:ph sz="quarter" idx="10" hasCustomPrompt="1"/>
          </p:nvPr>
        </p:nvSpPr>
        <p:spPr>
          <a:xfrm>
            <a:off x="5496789" y="3525268"/>
            <a:ext cx="5683829" cy="2595429"/>
          </a:xfrm>
          <a:effectLst/>
        </p:spPr>
        <p:txBody>
          <a:bodyPr anchor="t"/>
          <a:lstStyle>
            <a:lvl1pPr marL="0" indent="0" algn="ctr">
              <a:lnSpc>
                <a:spcPct val="150000"/>
              </a:lnSpc>
              <a:spcBef>
                <a:spcPts val="0"/>
              </a:spcBef>
              <a:buNone/>
              <a:defRPr b="1">
                <a:solidFill>
                  <a:schemeClr val="accent1">
                    <a:lumMod val="50000"/>
                  </a:schemeClr>
                </a:solidFill>
              </a:defRPr>
            </a:lvl1pPr>
            <a:lvl2pPr algn="ctr">
              <a:buClr>
                <a:schemeClr val="accent1">
                  <a:lumMod val="50000"/>
                </a:schemeClr>
              </a:buClr>
              <a:defRPr>
                <a:solidFill>
                  <a:schemeClr val="accent1">
                    <a:lumMod val="50000"/>
                  </a:schemeClr>
                </a:solidFill>
              </a:defRPr>
            </a:lvl2pPr>
            <a:lvl3pPr algn="ctr">
              <a:buClr>
                <a:schemeClr val="accent1">
                  <a:lumMod val="50000"/>
                </a:schemeClr>
              </a:buClr>
              <a:defRPr>
                <a:solidFill>
                  <a:schemeClr val="accent1">
                    <a:lumMod val="50000"/>
                  </a:schemeClr>
                </a:solidFill>
              </a:defRPr>
            </a:lvl3pPr>
            <a:lvl4pPr algn="ctr">
              <a:buClr>
                <a:schemeClr val="accent1">
                  <a:lumMod val="50000"/>
                </a:schemeClr>
              </a:buClr>
              <a:defRPr>
                <a:solidFill>
                  <a:schemeClr val="accent1">
                    <a:lumMod val="50000"/>
                  </a:schemeClr>
                </a:solidFill>
              </a:defRPr>
            </a:lvl4pPr>
            <a:lvl5pPr algn="ctr">
              <a:buClr>
                <a:schemeClr val="accent1">
                  <a:lumMod val="50000"/>
                </a:schemeClr>
              </a:buClr>
              <a:defRPr>
                <a:solidFill>
                  <a:schemeClr val="accent1">
                    <a:lumMod val="50000"/>
                  </a:schemeClr>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995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accent1">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1D7C89-8451-1944-C2B3-53AADAC99A01}"/>
              </a:ext>
              <a:ext uri="{C183D7F6-B498-43B3-948B-1728B52AA6E4}">
                <adec:decorative xmlns:adec="http://schemas.microsoft.com/office/drawing/2017/decorative" val="1"/>
              </a:ext>
            </a:extLst>
          </p:cNvPr>
          <p:cNvSpPr/>
          <p:nvPr userDrawn="1"/>
        </p:nvSpPr>
        <p:spPr>
          <a:xfrm>
            <a:off x="411678" y="422551"/>
            <a:ext cx="4223822" cy="6010146"/>
          </a:xfrm>
          <a:prstGeom prst="rect">
            <a:avLst/>
          </a:prstGeom>
          <a:solidFill>
            <a:schemeClr val="accent4">
              <a:lumMod val="40000"/>
              <a:lumOff val="6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 name="Rectangle 2">
            <a:extLst>
              <a:ext uri="{FF2B5EF4-FFF2-40B4-BE49-F238E27FC236}">
                <a16:creationId xmlns:a16="http://schemas.microsoft.com/office/drawing/2014/main" id="{D26B15EB-5194-C74B-F881-D3DCBE854272}"/>
              </a:ext>
              <a:ext uri="{C183D7F6-B498-43B3-948B-1728B52AA6E4}">
                <adec:decorative xmlns:adec="http://schemas.microsoft.com/office/drawing/2017/decorative" val="1"/>
              </a:ext>
            </a:extLst>
          </p:cNvPr>
          <p:cNvSpPr/>
          <p:nvPr userDrawn="1"/>
        </p:nvSpPr>
        <p:spPr>
          <a:xfrm>
            <a:off x="4635499" y="422551"/>
            <a:ext cx="7144823" cy="6010146"/>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529935" y="633845"/>
            <a:ext cx="3990110" cy="2192482"/>
          </a:xfrm>
          <a:noFill/>
          <a:effectLst/>
        </p:spPr>
        <p:txBody>
          <a:bodyPr anchor="ctr"/>
          <a:lstStyle>
            <a:lvl1pPr algn="ctr">
              <a:defRPr sz="3600" spc="0" baseline="0">
                <a:solidFill>
                  <a:schemeClr val="accent1">
                    <a:lumMod val="50000"/>
                  </a:schemeClr>
                </a:solidFill>
                <a:effectLst/>
              </a:defRPr>
            </a:lvl1pPr>
          </a:lstStyle>
          <a:p>
            <a:r>
              <a:rPr lang="en-US" dirty="0"/>
              <a:t>Click to add title</a:t>
            </a:r>
          </a:p>
        </p:txBody>
      </p:sp>
      <p:sp>
        <p:nvSpPr>
          <p:cNvPr id="7" name="Content Placeholder 6">
            <a:extLst>
              <a:ext uri="{FF2B5EF4-FFF2-40B4-BE49-F238E27FC236}">
                <a16:creationId xmlns:a16="http://schemas.microsoft.com/office/drawing/2014/main" id="{B15614EF-4CFA-2D69-0F78-9D7409E2337E}"/>
              </a:ext>
            </a:extLst>
          </p:cNvPr>
          <p:cNvSpPr>
            <a:spLocks noGrp="1"/>
          </p:cNvSpPr>
          <p:nvPr>
            <p:ph sz="quarter" idx="11" hasCustomPrompt="1"/>
          </p:nvPr>
        </p:nvSpPr>
        <p:spPr>
          <a:xfrm>
            <a:off x="747423" y="3174531"/>
            <a:ext cx="3772622" cy="3122360"/>
          </a:xfrm>
          <a:effectLst/>
        </p:spPr>
        <p:txBody>
          <a:bodyPr rIns="274320" anchor="t"/>
          <a:lstStyle>
            <a:lvl1pPr marL="283464" indent="-283464">
              <a:lnSpc>
                <a:spcPct val="150000"/>
              </a:lnSpc>
              <a:spcBef>
                <a:spcPts val="0"/>
              </a:spcBef>
              <a:spcAft>
                <a:spcPts val="0"/>
              </a:spcAft>
              <a:buClr>
                <a:schemeClr val="accent1">
                  <a:lumMod val="50000"/>
                </a:schemeClr>
              </a:buClr>
              <a:buFont typeface="Arial" panose="020B0604020202020204" pitchFamily="34" charset="0"/>
              <a:buChar char="•"/>
              <a:defRPr>
                <a:solidFill>
                  <a:schemeClr val="accent1">
                    <a:lumMod val="50000"/>
                  </a:schemeClr>
                </a:solidFill>
              </a:defRPr>
            </a:lvl1pPr>
            <a:lvl2pPr marL="742950" indent="-285750">
              <a:lnSpc>
                <a:spcPct val="150000"/>
              </a:lnSpc>
              <a:spcBef>
                <a:spcPts val="0"/>
              </a:spcBef>
              <a:spcAft>
                <a:spcPts val="0"/>
              </a:spcAft>
              <a:buClr>
                <a:schemeClr val="accent1">
                  <a:lumMod val="50000"/>
                </a:schemeClr>
              </a:buClr>
              <a:buFont typeface="Arial" panose="020B0604020202020204" pitchFamily="34" charset="0"/>
              <a:buChar char="•"/>
              <a:defRPr>
                <a:solidFill>
                  <a:schemeClr val="accent1">
                    <a:lumMod val="50000"/>
                  </a:schemeClr>
                </a:solidFill>
              </a:defRPr>
            </a:lvl2pPr>
            <a:lvl3pPr marL="1143000" indent="-228600">
              <a:lnSpc>
                <a:spcPct val="150000"/>
              </a:lnSpc>
              <a:spcBef>
                <a:spcPts val="0"/>
              </a:spcBef>
              <a:spcAft>
                <a:spcPts val="0"/>
              </a:spcAft>
              <a:buClr>
                <a:schemeClr val="accent1">
                  <a:lumMod val="50000"/>
                </a:schemeClr>
              </a:buClr>
              <a:buFont typeface="Arial" panose="020B0604020202020204" pitchFamily="34" charset="0"/>
              <a:buChar char="•"/>
              <a:defRPr>
                <a:solidFill>
                  <a:schemeClr val="accent1">
                    <a:lumMod val="50000"/>
                  </a:schemeClr>
                </a:solidFill>
              </a:defRPr>
            </a:lvl3pPr>
            <a:lvl4pPr marL="1600200" indent="-228600">
              <a:lnSpc>
                <a:spcPct val="150000"/>
              </a:lnSpc>
              <a:spcBef>
                <a:spcPts val="0"/>
              </a:spcBef>
              <a:spcAft>
                <a:spcPts val="0"/>
              </a:spcAft>
              <a:buClr>
                <a:schemeClr val="accent1">
                  <a:lumMod val="50000"/>
                </a:schemeClr>
              </a:buClr>
              <a:buFont typeface="Arial" panose="020B0604020202020204" pitchFamily="34" charset="0"/>
              <a:buChar char="•"/>
              <a:defRPr>
                <a:solidFill>
                  <a:schemeClr val="accent1">
                    <a:lumMod val="50000"/>
                  </a:schemeClr>
                </a:solidFill>
              </a:defRPr>
            </a:lvl4pPr>
            <a:lvl5pPr marL="2057400" indent="-228600">
              <a:lnSpc>
                <a:spcPct val="150000"/>
              </a:lnSpc>
              <a:spcBef>
                <a:spcPts val="0"/>
              </a:spcBef>
              <a:spcAft>
                <a:spcPts val="0"/>
              </a:spcAft>
              <a:buClr>
                <a:schemeClr val="accent1">
                  <a:lumMod val="50000"/>
                </a:schemeClr>
              </a:buClr>
              <a:buFont typeface="Arial" panose="020B0604020202020204" pitchFamily="34" charset="0"/>
              <a:buChar char="•"/>
              <a:defRPr>
                <a:solidFill>
                  <a:schemeClr val="accent1">
                    <a:lumMod val="50000"/>
                  </a:schemeClr>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77D6637B-A7C5-34FF-5B51-32392DAEABB2}"/>
              </a:ext>
            </a:extLst>
          </p:cNvPr>
          <p:cNvSpPr>
            <a:spLocks noGrp="1"/>
          </p:cNvSpPr>
          <p:nvPr>
            <p:ph sz="quarter" idx="10" hasCustomPrompt="1"/>
          </p:nvPr>
        </p:nvSpPr>
        <p:spPr>
          <a:xfrm>
            <a:off x="5237732" y="946205"/>
            <a:ext cx="5971020" cy="5161655"/>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164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roduction 2">
    <p:bg>
      <p:bgPr>
        <a:solidFill>
          <a:schemeClr val="accent1">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3E625C-F0A4-564D-CEE2-6B3595CEB038}"/>
              </a:ext>
              <a:ext uri="{C183D7F6-B498-43B3-948B-1728B52AA6E4}">
                <adec:decorative xmlns:adec="http://schemas.microsoft.com/office/drawing/2017/decorative" val="1"/>
              </a:ext>
            </a:extLst>
          </p:cNvPr>
          <p:cNvSpPr/>
          <p:nvPr userDrawn="1"/>
        </p:nvSpPr>
        <p:spPr>
          <a:xfrm>
            <a:off x="5961889" y="0"/>
            <a:ext cx="6230111" cy="6858000"/>
          </a:xfrm>
          <a:prstGeom prst="rect">
            <a:avLst/>
          </a:prstGeom>
          <a:solidFill>
            <a:schemeClr val="accent4">
              <a:lumMod val="40000"/>
              <a:lumOff val="6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5997EA3E-49E5-518D-63DB-0BD43D3ACFCD}"/>
              </a:ext>
            </a:extLst>
          </p:cNvPr>
          <p:cNvSpPr>
            <a:spLocks noGrp="1"/>
          </p:cNvSpPr>
          <p:nvPr>
            <p:ph type="title"/>
          </p:nvPr>
        </p:nvSpPr>
        <p:spPr>
          <a:xfrm>
            <a:off x="6577445" y="157637"/>
            <a:ext cx="4851694" cy="2190705"/>
          </a:xfrm>
          <a:noFill/>
          <a:effectLst/>
        </p:spPr>
        <p:txBody>
          <a:bodyPr anchor="b"/>
          <a:lstStyle>
            <a:lvl1pPr algn="l">
              <a:defRPr sz="3600" spc="0" baseline="0">
                <a:solidFill>
                  <a:schemeClr val="accent1">
                    <a:lumMod val="50000"/>
                  </a:schemeClr>
                </a:solidFill>
                <a:effectLst/>
              </a:defRPr>
            </a:lvl1pPr>
          </a:lstStyle>
          <a:p>
            <a:endParaRPr lang="en-US" dirty="0"/>
          </a:p>
        </p:txBody>
      </p:sp>
      <p:sp>
        <p:nvSpPr>
          <p:cNvPr id="3" name="Rectangle 2">
            <a:extLst>
              <a:ext uri="{FF2B5EF4-FFF2-40B4-BE49-F238E27FC236}">
                <a16:creationId xmlns:a16="http://schemas.microsoft.com/office/drawing/2014/main" id="{BB4D8C78-00C3-F3D7-17C3-F1667E463E12}"/>
              </a:ext>
              <a:ext uri="{C183D7F6-B498-43B3-948B-1728B52AA6E4}">
                <adec:decorative xmlns:adec="http://schemas.microsoft.com/office/drawing/2017/decorative" val="1"/>
              </a:ext>
            </a:extLst>
          </p:cNvPr>
          <p:cNvSpPr/>
          <p:nvPr userDrawn="1"/>
        </p:nvSpPr>
        <p:spPr>
          <a:xfrm>
            <a:off x="380999" y="422551"/>
            <a:ext cx="5124893" cy="6010146"/>
          </a:xfrm>
          <a:prstGeom prst="rect">
            <a:avLst/>
          </a:prstGeom>
          <a:solidFill>
            <a:schemeClr val="accent4">
              <a:lumMod val="40000"/>
              <a:lumOff val="6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c</a:t>
            </a:r>
          </a:p>
        </p:txBody>
      </p:sp>
      <p:pic>
        <p:nvPicPr>
          <p:cNvPr id="4" name="Graphic 3">
            <a:extLst>
              <a:ext uri="{FF2B5EF4-FFF2-40B4-BE49-F238E27FC236}">
                <a16:creationId xmlns:a16="http://schemas.microsoft.com/office/drawing/2014/main" id="{F13E61FD-F54A-5F86-FCED-3BD4C8AA42E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353" t="-388" r="-1" b="-254"/>
          <a:stretch/>
        </p:blipFill>
        <p:spPr>
          <a:xfrm flipH="1">
            <a:off x="659106" y="3429000"/>
            <a:ext cx="4589830" cy="2780414"/>
          </a:xfrm>
          <a:prstGeom prst="rect">
            <a:avLst/>
          </a:prstGeom>
        </p:spPr>
      </p:pic>
      <p:sp>
        <p:nvSpPr>
          <p:cNvPr id="6" name="Rectangle 5">
            <a:extLst>
              <a:ext uri="{FF2B5EF4-FFF2-40B4-BE49-F238E27FC236}">
                <a16:creationId xmlns:a16="http://schemas.microsoft.com/office/drawing/2014/main" id="{A9F0290F-2D31-F9FB-AD35-B76947AF146F}"/>
              </a:ext>
              <a:ext uri="{C183D7F6-B498-43B3-948B-1728B52AA6E4}">
                <adec:decorative xmlns:adec="http://schemas.microsoft.com/office/drawing/2017/decorative" val="1"/>
              </a:ext>
            </a:extLst>
          </p:cNvPr>
          <p:cNvSpPr/>
          <p:nvPr userDrawn="1"/>
        </p:nvSpPr>
        <p:spPr>
          <a:xfrm>
            <a:off x="1236863" y="776532"/>
            <a:ext cx="3434316" cy="5018212"/>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11">
            <a:extLst>
              <a:ext uri="{FF2B5EF4-FFF2-40B4-BE49-F238E27FC236}">
                <a16:creationId xmlns:a16="http://schemas.microsoft.com/office/drawing/2014/main" id="{7347A5B6-0F99-C044-C209-F3190EEFA371}"/>
              </a:ext>
            </a:extLst>
          </p:cNvPr>
          <p:cNvSpPr>
            <a:spLocks noGrp="1"/>
          </p:cNvSpPr>
          <p:nvPr>
            <p:ph type="pic" sz="quarter" idx="11"/>
          </p:nvPr>
        </p:nvSpPr>
        <p:spPr>
          <a:xfrm>
            <a:off x="1236663" y="776288"/>
            <a:ext cx="3433762" cy="5018087"/>
          </a:xfrm>
        </p:spPr>
        <p:txBody>
          <a:bodyPr anchor="t"/>
          <a:lstStyle>
            <a:lvl1pPr marL="0" indent="0" algn="ctr">
              <a:buNone/>
              <a:defRPr/>
            </a:lvl1pPr>
          </a:lstStyle>
          <a:p>
            <a:r>
              <a:rPr lang="en-US" dirty="0"/>
              <a:t>Click icon to add picture</a:t>
            </a:r>
          </a:p>
        </p:txBody>
      </p:sp>
      <p:sp>
        <p:nvSpPr>
          <p:cNvPr id="5" name="Content Placeholder 9">
            <a:extLst>
              <a:ext uri="{FF2B5EF4-FFF2-40B4-BE49-F238E27FC236}">
                <a16:creationId xmlns:a16="http://schemas.microsoft.com/office/drawing/2014/main" id="{0E96890F-0832-5087-193F-70CF33DEE0AD}"/>
              </a:ext>
            </a:extLst>
          </p:cNvPr>
          <p:cNvSpPr>
            <a:spLocks noGrp="1"/>
          </p:cNvSpPr>
          <p:nvPr>
            <p:ph sz="quarter" idx="10" hasCustomPrompt="1"/>
          </p:nvPr>
        </p:nvSpPr>
        <p:spPr>
          <a:xfrm>
            <a:off x="6592615" y="2505979"/>
            <a:ext cx="4837385" cy="3926717"/>
          </a:xfrm>
          <a:effectLst/>
        </p:spPr>
        <p:txBody>
          <a:bodyPr anchor="t"/>
          <a:lstStyle>
            <a:lvl1pPr marL="0" indent="0">
              <a:lnSpc>
                <a:spcPct val="150000"/>
              </a:lnSpc>
              <a:spcBef>
                <a:spcPts val="0"/>
              </a:spcBef>
              <a:spcAft>
                <a:spcPts val="0"/>
              </a:spcAft>
              <a:buClr>
                <a:schemeClr val="accent1">
                  <a:lumMod val="50000"/>
                </a:schemeClr>
              </a:buClr>
              <a:buFont typeface="Arial" panose="020B0604020202020204" pitchFamily="34" charset="0"/>
              <a:buNone/>
              <a:defRPr>
                <a:solidFill>
                  <a:schemeClr val="accent1">
                    <a:lumMod val="50000"/>
                  </a:schemeClr>
                </a:solidFill>
              </a:defRPr>
            </a:lvl1pPr>
            <a:lvl2pPr marL="742950" indent="-285750">
              <a:lnSpc>
                <a:spcPct val="150000"/>
              </a:lnSpc>
              <a:spcAft>
                <a:spcPts val="0"/>
              </a:spcAft>
              <a:buClr>
                <a:schemeClr val="accent1">
                  <a:lumMod val="50000"/>
                </a:schemeClr>
              </a:buClr>
              <a:buFont typeface="Arial" panose="020B0604020202020204" pitchFamily="34" charset="0"/>
              <a:buChar char="•"/>
              <a:defRPr>
                <a:solidFill>
                  <a:schemeClr val="accent1">
                    <a:lumMod val="50000"/>
                  </a:schemeClr>
                </a:solidFill>
              </a:defRPr>
            </a:lvl2pPr>
            <a:lvl3pPr marL="1143000" indent="-228600">
              <a:lnSpc>
                <a:spcPct val="150000"/>
              </a:lnSpc>
              <a:spcAft>
                <a:spcPts val="0"/>
              </a:spcAft>
              <a:buClr>
                <a:schemeClr val="accent1">
                  <a:lumMod val="50000"/>
                </a:schemeClr>
              </a:buClr>
              <a:buFont typeface="Arial" panose="020B0604020202020204" pitchFamily="34" charset="0"/>
              <a:buChar char="•"/>
              <a:defRPr>
                <a:solidFill>
                  <a:schemeClr val="accent1">
                    <a:lumMod val="50000"/>
                  </a:schemeClr>
                </a:solidFill>
              </a:defRPr>
            </a:lvl3pPr>
            <a:lvl4pPr marL="1600200" indent="-228600">
              <a:lnSpc>
                <a:spcPct val="150000"/>
              </a:lnSpc>
              <a:spcAft>
                <a:spcPts val="0"/>
              </a:spcAft>
              <a:buClr>
                <a:schemeClr val="accent1">
                  <a:lumMod val="50000"/>
                </a:schemeClr>
              </a:buClr>
              <a:buFont typeface="Arial" panose="020B0604020202020204" pitchFamily="34" charset="0"/>
              <a:buChar char="•"/>
              <a:defRPr>
                <a:solidFill>
                  <a:schemeClr val="accent1">
                    <a:lumMod val="50000"/>
                  </a:schemeClr>
                </a:solidFill>
              </a:defRPr>
            </a:lvl4pPr>
            <a:lvl5pPr marL="2057400" indent="-228600">
              <a:lnSpc>
                <a:spcPct val="150000"/>
              </a:lnSpc>
              <a:spcAft>
                <a:spcPts val="0"/>
              </a:spcAft>
              <a:buClr>
                <a:schemeClr val="accent1">
                  <a:lumMod val="50000"/>
                </a:schemeClr>
              </a:buClr>
              <a:buFont typeface="Arial" panose="020B0604020202020204" pitchFamily="34" charset="0"/>
              <a:buChar char="•"/>
              <a:defRPr>
                <a:solidFill>
                  <a:schemeClr val="accent1">
                    <a:lumMod val="50000"/>
                  </a:schemeClr>
                </a:solidFill>
              </a:defRPr>
            </a:lvl5pPr>
          </a:lstStyle>
          <a:p>
            <a:pPr marL="285750" marR="0" lvl="0" indent="-285750" algn="l" defTabSz="457200" rtl="0" eaLnBrk="1" fontAlgn="auto" latinLnBrk="0" hangingPunct="1">
              <a:lnSpc>
                <a:spcPct val="150000"/>
              </a:lnSpc>
              <a:spcBef>
                <a:spcPts val="0"/>
              </a:spcBef>
              <a:spcAft>
                <a:spcPts val="0"/>
              </a:spcAft>
              <a:buClr>
                <a:schemeClr val="accent1">
                  <a:lumMod val="50000"/>
                </a:schemeClr>
              </a:buClr>
              <a:buSzTx/>
              <a:buFont typeface="Arial" panose="020B0604020202020204" pitchFamily="34" charset="0"/>
              <a:buChar char="•"/>
              <a:tabLst/>
              <a:defRPr/>
            </a:pPr>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668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4">
    <p:bg>
      <p:bgPr>
        <a:solidFill>
          <a:schemeClr val="accent1">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6DB3CB-355C-968A-7F5F-71E0350408BA}"/>
              </a:ext>
              <a:ext uri="{C183D7F6-B498-43B3-948B-1728B52AA6E4}">
                <adec:decorative xmlns:adec="http://schemas.microsoft.com/office/drawing/2017/decorative" val="1"/>
              </a:ext>
            </a:extLst>
          </p:cNvPr>
          <p:cNvPicPr>
            <a:picLocks noChangeAspect="1"/>
          </p:cNvPicPr>
          <p:nvPr userDrawn="1"/>
        </p:nvPicPr>
        <p:blipFill rotWithShape="1">
          <a:blip r:embed="rId2" cstate="screen">
            <a:duotone>
              <a:prstClr val="black"/>
              <a:schemeClr val="accent1">
                <a:tint val="45000"/>
                <a:satMod val="400000"/>
              </a:schemeClr>
            </a:duotone>
            <a:alphaModFix amt="50000"/>
            <a:extLst>
              <a:ext uri="{28A0092B-C50C-407E-A947-70E740481C1C}">
                <a14:useLocalDpi xmlns:a14="http://schemas.microsoft.com/office/drawing/2010/main"/>
              </a:ext>
            </a:extLst>
          </a:blip>
          <a:srcRect/>
          <a:stretch/>
        </p:blipFill>
        <p:spPr>
          <a:xfrm rot="10800000">
            <a:off x="-2" y="0"/>
            <a:ext cx="12192001" cy="6858000"/>
          </a:xfrm>
          <a:prstGeom prst="rect">
            <a:avLst/>
          </a:prstGeom>
        </p:spPr>
      </p:pic>
      <p:sp>
        <p:nvSpPr>
          <p:cNvPr id="2" name="Rectangle 1">
            <a:extLst>
              <a:ext uri="{FF2B5EF4-FFF2-40B4-BE49-F238E27FC236}">
                <a16:creationId xmlns:a16="http://schemas.microsoft.com/office/drawing/2014/main" id="{281D7C89-8451-1944-C2B3-53AADAC99A01}"/>
              </a:ext>
              <a:ext uri="{C183D7F6-B498-43B3-948B-1728B52AA6E4}">
                <adec:decorative xmlns:adec="http://schemas.microsoft.com/office/drawing/2017/decorative" val="1"/>
              </a:ext>
            </a:extLst>
          </p:cNvPr>
          <p:cNvSpPr/>
          <p:nvPr userDrawn="1"/>
        </p:nvSpPr>
        <p:spPr>
          <a:xfrm>
            <a:off x="411678" y="422551"/>
            <a:ext cx="4223822" cy="6010146"/>
          </a:xfrm>
          <a:prstGeom prst="rect">
            <a:avLst/>
          </a:prstGeom>
          <a:solidFill>
            <a:schemeClr val="accent4">
              <a:lumMod val="40000"/>
              <a:lumOff val="6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 name="Rectangle 2">
            <a:extLst>
              <a:ext uri="{FF2B5EF4-FFF2-40B4-BE49-F238E27FC236}">
                <a16:creationId xmlns:a16="http://schemas.microsoft.com/office/drawing/2014/main" id="{D26B15EB-5194-C74B-F881-D3DCBE854272}"/>
              </a:ext>
              <a:ext uri="{C183D7F6-B498-43B3-948B-1728B52AA6E4}">
                <adec:decorative xmlns:adec="http://schemas.microsoft.com/office/drawing/2017/decorative" val="1"/>
              </a:ext>
            </a:extLst>
          </p:cNvPr>
          <p:cNvSpPr/>
          <p:nvPr userDrawn="1"/>
        </p:nvSpPr>
        <p:spPr>
          <a:xfrm>
            <a:off x="4635499" y="422551"/>
            <a:ext cx="7144823" cy="6010146"/>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529935" y="924339"/>
            <a:ext cx="3990110" cy="5009322"/>
          </a:xfrm>
          <a:noFill/>
          <a:effectLst/>
        </p:spPr>
        <p:txBody>
          <a:bodyPr anchor="ctr"/>
          <a:lstStyle>
            <a:lvl1pPr algn="ctr">
              <a:defRPr sz="3600" spc="0" baseline="0">
                <a:solidFill>
                  <a:schemeClr val="accent1">
                    <a:lumMod val="50000"/>
                  </a:schemeClr>
                </a:solidFill>
                <a:effectLst/>
              </a:defRPr>
            </a:lvl1pPr>
          </a:lstStyle>
          <a:p>
            <a:r>
              <a:rPr lang="en-US" dirty="0"/>
              <a:t>Click to add title</a:t>
            </a:r>
          </a:p>
        </p:txBody>
      </p:sp>
      <p:sp>
        <p:nvSpPr>
          <p:cNvPr id="10" name="Content Placeholder 9">
            <a:extLst>
              <a:ext uri="{FF2B5EF4-FFF2-40B4-BE49-F238E27FC236}">
                <a16:creationId xmlns:a16="http://schemas.microsoft.com/office/drawing/2014/main" id="{77D6637B-A7C5-34FF-5B51-32392DAEABB2}"/>
              </a:ext>
            </a:extLst>
          </p:cNvPr>
          <p:cNvSpPr>
            <a:spLocks noGrp="1"/>
          </p:cNvSpPr>
          <p:nvPr>
            <p:ph sz="quarter" idx="10" hasCustomPrompt="1"/>
          </p:nvPr>
        </p:nvSpPr>
        <p:spPr>
          <a:xfrm>
            <a:off x="5153836" y="1371602"/>
            <a:ext cx="6177309" cy="1953489"/>
          </a:xfrm>
          <a:effectLst/>
        </p:spPr>
        <p:txBody>
          <a:bodyPr anchor="t"/>
          <a:lstStyle>
            <a:lvl1pPr marL="283464" indent="-283464">
              <a:lnSpc>
                <a:spcPct val="120000"/>
              </a:lnSpc>
              <a:spcBef>
                <a:spcPts val="0"/>
              </a:spcBef>
              <a:spcAft>
                <a:spcPts val="0"/>
              </a:spcAft>
              <a:buClr>
                <a:schemeClr val="tx1"/>
              </a:buClr>
              <a:buFont typeface="Arial" panose="020B0604020202020204" pitchFamily="34" charset="0"/>
              <a:buChar char="•"/>
              <a:defRPr/>
            </a:lvl1pPr>
            <a:lvl2pPr marL="742950" indent="-285750">
              <a:lnSpc>
                <a:spcPct val="120000"/>
              </a:lnSpc>
              <a:spcBef>
                <a:spcPts val="0"/>
              </a:spcBef>
              <a:spcAft>
                <a:spcPts val="0"/>
              </a:spcAft>
              <a:buClr>
                <a:schemeClr val="tx1"/>
              </a:buClr>
              <a:buFont typeface="Arial" panose="020B0604020202020204" pitchFamily="34" charset="0"/>
              <a:buChar char="•"/>
              <a:defRPr/>
            </a:lvl2pPr>
            <a:lvl3pPr marL="1143000" indent="-228600">
              <a:lnSpc>
                <a:spcPct val="120000"/>
              </a:lnSpc>
              <a:spcBef>
                <a:spcPts val="0"/>
              </a:spcBef>
              <a:spcAft>
                <a:spcPts val="0"/>
              </a:spcAft>
              <a:buClr>
                <a:schemeClr val="tx1"/>
              </a:buClr>
              <a:buFont typeface="Arial" panose="020B0604020202020204" pitchFamily="34" charset="0"/>
              <a:buChar char="•"/>
              <a:defRPr/>
            </a:lvl3pPr>
            <a:lvl4pPr marL="1600200" indent="-228600">
              <a:lnSpc>
                <a:spcPct val="120000"/>
              </a:lnSpc>
              <a:spcBef>
                <a:spcPts val="0"/>
              </a:spcBef>
              <a:spcAft>
                <a:spcPts val="0"/>
              </a:spcAft>
              <a:buClr>
                <a:schemeClr val="tx1"/>
              </a:buClr>
              <a:buFont typeface="Arial" panose="020B0604020202020204" pitchFamily="34" charset="0"/>
              <a:buChar char="•"/>
              <a:defRPr/>
            </a:lvl4pPr>
            <a:lvl5pPr marL="2057400" indent="-228600">
              <a:lnSpc>
                <a:spcPct val="120000"/>
              </a:lnSpc>
              <a:spcBef>
                <a:spcPts val="0"/>
              </a:spcBef>
              <a:spcAft>
                <a:spcPts val="0"/>
              </a:spcAft>
              <a:buClr>
                <a:schemeClr val="tx1"/>
              </a:buClr>
              <a:buFont typeface="Arial" panose="020B0604020202020204" pitchFamily="34" charset="0"/>
              <a:buChar cha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087279F-936E-0F41-B533-7990D668D7CF}"/>
              </a:ext>
              <a:ext uri="{C183D7F6-B498-43B3-948B-1728B52AA6E4}">
                <adec:decorative xmlns:adec="http://schemas.microsoft.com/office/drawing/2017/decorative" val="1"/>
              </a:ext>
            </a:extLst>
          </p:cNvPr>
          <p:cNvCxnSpPr>
            <a:cxnSpLocks/>
          </p:cNvCxnSpPr>
          <p:nvPr userDrawn="1"/>
        </p:nvCxnSpPr>
        <p:spPr>
          <a:xfrm>
            <a:off x="5153836" y="3446156"/>
            <a:ext cx="6177309" cy="0"/>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9">
            <a:extLst>
              <a:ext uri="{FF2B5EF4-FFF2-40B4-BE49-F238E27FC236}">
                <a16:creationId xmlns:a16="http://schemas.microsoft.com/office/drawing/2014/main" id="{CDD03AA1-6D53-FEB1-9B22-57C1066DA336}"/>
              </a:ext>
            </a:extLst>
          </p:cNvPr>
          <p:cNvSpPr>
            <a:spLocks noGrp="1"/>
          </p:cNvSpPr>
          <p:nvPr>
            <p:ph sz="quarter" idx="11" hasCustomPrompt="1"/>
          </p:nvPr>
        </p:nvSpPr>
        <p:spPr>
          <a:xfrm>
            <a:off x="5153836" y="3745924"/>
            <a:ext cx="6177309" cy="2238918"/>
          </a:xfrm>
          <a:effectLst/>
        </p:spPr>
        <p:txBody>
          <a:bodyPr anchor="t"/>
          <a:lstStyle>
            <a:lvl1pPr marL="283464" indent="-283464">
              <a:lnSpc>
                <a:spcPct val="120000"/>
              </a:lnSpc>
              <a:spcBef>
                <a:spcPts val="0"/>
              </a:spcBef>
              <a:spcAft>
                <a:spcPts val="0"/>
              </a:spcAft>
              <a:buClr>
                <a:schemeClr val="tx1"/>
              </a:buClr>
              <a:buFont typeface="Arial" panose="020B0604020202020204" pitchFamily="34" charset="0"/>
              <a:buChar char="•"/>
              <a:defRPr/>
            </a:lvl1pPr>
            <a:lvl2pPr marL="742950" indent="-285750">
              <a:lnSpc>
                <a:spcPct val="120000"/>
              </a:lnSpc>
              <a:spcBef>
                <a:spcPts val="0"/>
              </a:spcBef>
              <a:spcAft>
                <a:spcPts val="0"/>
              </a:spcAft>
              <a:buClr>
                <a:schemeClr val="tx1"/>
              </a:buClr>
              <a:buFont typeface="Arial" panose="020B0604020202020204" pitchFamily="34" charset="0"/>
              <a:buChar char="•"/>
              <a:defRPr/>
            </a:lvl2pPr>
            <a:lvl3pPr marL="1143000" indent="-228600">
              <a:lnSpc>
                <a:spcPct val="120000"/>
              </a:lnSpc>
              <a:spcBef>
                <a:spcPts val="0"/>
              </a:spcBef>
              <a:spcAft>
                <a:spcPts val="0"/>
              </a:spcAft>
              <a:buClr>
                <a:schemeClr val="tx1"/>
              </a:buClr>
              <a:buFont typeface="Arial" panose="020B0604020202020204" pitchFamily="34" charset="0"/>
              <a:buChar char="•"/>
              <a:defRPr/>
            </a:lvl3pPr>
            <a:lvl4pPr marL="1600200" indent="-228600">
              <a:lnSpc>
                <a:spcPct val="120000"/>
              </a:lnSpc>
              <a:spcBef>
                <a:spcPts val="0"/>
              </a:spcBef>
              <a:spcAft>
                <a:spcPts val="0"/>
              </a:spcAft>
              <a:buClr>
                <a:schemeClr val="tx1"/>
              </a:buClr>
              <a:buFont typeface="Arial" panose="020B0604020202020204" pitchFamily="34" charset="0"/>
              <a:buChar char="•"/>
              <a:defRPr/>
            </a:lvl4pPr>
            <a:lvl5pPr marL="2057400" indent="-228600">
              <a:lnSpc>
                <a:spcPct val="120000"/>
              </a:lnSpc>
              <a:spcBef>
                <a:spcPts val="0"/>
              </a:spcBef>
              <a:spcAft>
                <a:spcPts val="0"/>
              </a:spcAft>
              <a:buClr>
                <a:schemeClr val="tx1"/>
              </a:buClr>
              <a:buFont typeface="Arial" panose="020B0604020202020204" pitchFamily="34" charset="0"/>
              <a:buChar cha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937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9176A3-24B8-086B-739F-2B3DCE8BE094}"/>
              </a:ext>
              <a:ext uri="{C183D7F6-B498-43B3-948B-1728B52AA6E4}">
                <adec:decorative xmlns:adec="http://schemas.microsoft.com/office/drawing/2017/decorative" val="1"/>
              </a:ext>
            </a:extLst>
          </p:cNvPr>
          <p:cNvPicPr>
            <a:picLocks noChangeAspect="1"/>
          </p:cNvPicPr>
          <p:nvPr userDrawn="1"/>
        </p:nvPicPr>
        <p:blipFill rotWithShape="1">
          <a:blip r:embed="rId2" cstate="screen">
            <a:duotone>
              <a:prstClr val="black"/>
              <a:schemeClr val="accent1">
                <a:tint val="45000"/>
                <a:satMod val="400000"/>
              </a:schemeClr>
            </a:duotone>
            <a:alphaModFix amt="50000"/>
            <a:extLst>
              <a:ext uri="{28A0092B-C50C-407E-A947-70E740481C1C}">
                <a14:useLocalDpi xmlns:a14="http://schemas.microsoft.com/office/drawing/2010/main"/>
              </a:ext>
            </a:extLst>
          </a:blip>
          <a:srcRect/>
          <a:stretch/>
        </p:blipFill>
        <p:spPr>
          <a:xfrm rot="5400000">
            <a:off x="2666999" y="-2654300"/>
            <a:ext cx="6858000" cy="12166601"/>
          </a:xfrm>
          <a:prstGeom prst="rect">
            <a:avLst/>
          </a:prstGeom>
        </p:spPr>
      </p:pic>
      <p:sp>
        <p:nvSpPr>
          <p:cNvPr id="4" name="Rectangle 3">
            <a:extLst>
              <a:ext uri="{FF2B5EF4-FFF2-40B4-BE49-F238E27FC236}">
                <a16:creationId xmlns:a16="http://schemas.microsoft.com/office/drawing/2014/main" id="{BA96EFAA-0851-646A-8758-C20243901E54}"/>
              </a:ext>
              <a:ext uri="{C183D7F6-B498-43B3-948B-1728B52AA6E4}">
                <adec:decorative xmlns:adec="http://schemas.microsoft.com/office/drawing/2017/decorative" val="1"/>
              </a:ext>
            </a:extLst>
          </p:cNvPr>
          <p:cNvSpPr/>
          <p:nvPr userDrawn="1"/>
        </p:nvSpPr>
        <p:spPr>
          <a:xfrm>
            <a:off x="381000" y="422551"/>
            <a:ext cx="11424920" cy="6010146"/>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810001" y="685800"/>
            <a:ext cx="10571998" cy="2983528"/>
          </a:xfrm>
          <a:effectLst/>
        </p:spPr>
        <p:txBody>
          <a:bodyPr/>
          <a:lstStyle>
            <a:lvl1pPr algn="ctr">
              <a:defRPr sz="3600" spc="0" baseline="0">
                <a:solidFill>
                  <a:schemeClr val="accent4">
                    <a:lumMod val="60000"/>
                    <a:lumOff val="40000"/>
                  </a:schemeClr>
                </a:solidFill>
                <a:effectLst/>
              </a:defRPr>
            </a:lvl1pPr>
          </a:lstStyle>
          <a:p>
            <a:r>
              <a:rPr lang="en-US" dirty="0"/>
              <a:t>Click to add title</a:t>
            </a:r>
          </a:p>
        </p:txBody>
      </p:sp>
    </p:spTree>
    <p:extLst>
      <p:ext uri="{BB962C8B-B14F-4D97-AF65-F5344CB8AC3E}">
        <p14:creationId xmlns:p14="http://schemas.microsoft.com/office/powerpoint/2010/main" val="402340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86F7BD38-A805-4B2C-9BDF-D56E94387879}" type="datetime1">
              <a:rPr lang="en-US" smtClean="0"/>
              <a:t>10/24/2024</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tx1"/>
                </a:solidFill>
              </a:defRPr>
            </a:lvl1pPr>
          </a:lstStyle>
          <a:p>
            <a:fld id="{D57F1E4F-1CFF-5643-939E-217C01CDF565}"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86" r:id="rId1"/>
    <p:sldLayoutId id="2147483668" r:id="rId2"/>
    <p:sldLayoutId id="2147483669" r:id="rId3"/>
    <p:sldLayoutId id="2147483684" r:id="rId4"/>
    <p:sldLayoutId id="2147483672" r:id="rId5"/>
    <p:sldLayoutId id="2147483687" r:id="rId6"/>
    <p:sldLayoutId id="2147483671" r:id="rId7"/>
    <p:sldLayoutId id="2147483688" r:id="rId8"/>
    <p:sldLayoutId id="2147483689" r:id="rId9"/>
    <p:sldLayoutId id="2147483690" r:id="rId10"/>
    <p:sldLayoutId id="2147483691" r:id="rId11"/>
    <p:sldLayoutId id="2147483692" r:id="rId12"/>
    <p:sldLayoutId id="2147483693" r:id="rId13"/>
    <p:sldLayoutId id="2147483685"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200" rtl="0" eaLnBrk="1" latinLnBrk="0" hangingPunct="1">
        <a:spcBef>
          <a:spcPct val="0"/>
        </a:spcBef>
        <a:buNone/>
        <a:defRPr sz="4000" b="1" kern="1200" baseline="0">
          <a:ln>
            <a:noFill/>
          </a:ln>
          <a:solidFill>
            <a:srgbClr val="FEFEFE"/>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tx1"/>
        </a:buClr>
        <a:buFont typeface="Arial" panose="020B0604020202020204" pitchFamily="34" charset="0"/>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tx1"/>
        </a:buClr>
        <a:buFont typeface="Arial" panose="020B0604020202020204" pitchFamily="34" charset="0"/>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tx1"/>
        </a:buClr>
        <a:buFont typeface="Arial" panose="020B0604020202020204" pitchFamily="34" charset="0"/>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tx1"/>
        </a:buClr>
        <a:buFont typeface="Arial" panose="020B0604020202020204" pitchFamily="34" charset="0"/>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tx1"/>
        </a:buClr>
        <a:buFont typeface="Arial" panose="020B0604020202020204" pitchFamily="34" charset="0"/>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762A4-2E4B-23FB-9F8B-D54C0F90A08A}"/>
              </a:ext>
            </a:extLst>
          </p:cNvPr>
          <p:cNvSpPr>
            <a:spLocks noGrp="1"/>
          </p:cNvSpPr>
          <p:nvPr>
            <p:ph type="title"/>
          </p:nvPr>
        </p:nvSpPr>
        <p:spPr>
          <a:xfrm>
            <a:off x="3393598" y="2227859"/>
            <a:ext cx="3845975" cy="2043404"/>
          </a:xfrm>
        </p:spPr>
        <p:txBody>
          <a:bodyPr/>
          <a:lstStyle/>
          <a:p>
            <a:pPr lvl="0"/>
            <a:br>
              <a:rPr lang="en-IN" sz="10000" kern="1400" spc="-50" dirty="0">
                <a:effectLst>
                  <a:outerShdw blurRad="38100" dist="50800" dir="5400000" sx="110000" sy="110000" algn="ctr" rotWithShape="0">
                    <a:schemeClr val="tx1">
                      <a:alpha val="44000"/>
                    </a:schemeClr>
                  </a:outerShdw>
                  <a:reflection stA="0" endPos="65000" dist="50800" dir="5400000" sy="-100000" algn="bl" rotWithShape="0"/>
                </a:effectLst>
                <a:latin typeface="Berlin Sans FB Demi" panose="020E0802020502020306" pitchFamily="34" charset="0"/>
                <a:ea typeface="Times New Roman" panose="02020603050405020304" pitchFamily="18" charset="0"/>
                <a:cs typeface="Gautami" panose="020B0502040204020203" pitchFamily="34" charset="0"/>
              </a:rPr>
            </a:br>
            <a:endParaRPr lang="en-US" sz="10000" noProof="0" dirty="0"/>
          </a:p>
        </p:txBody>
      </p:sp>
      <p:sp>
        <p:nvSpPr>
          <p:cNvPr id="4" name="Title 1">
            <a:extLst>
              <a:ext uri="{FF2B5EF4-FFF2-40B4-BE49-F238E27FC236}">
                <a16:creationId xmlns:a16="http://schemas.microsoft.com/office/drawing/2014/main" id="{E55FD4CA-B3B7-4371-B189-BB57DC172DEA}"/>
              </a:ext>
            </a:extLst>
          </p:cNvPr>
          <p:cNvSpPr txBox="1">
            <a:spLocks/>
          </p:cNvSpPr>
          <p:nvPr/>
        </p:nvSpPr>
        <p:spPr>
          <a:xfrm>
            <a:off x="3571861" y="3072883"/>
            <a:ext cx="3845975" cy="2043404"/>
          </a:xfrm>
          <a:prstGeom prst="rect">
            <a:avLst/>
          </a:prstGeom>
          <a:ln>
            <a:noFill/>
          </a:ln>
          <a:effectLst/>
        </p:spPr>
        <p:txBody>
          <a:bodyPr vert="horz" lIns="91440" tIns="45720" rIns="91440" bIns="45720" rtlCol="0" anchor="b">
            <a:noAutofit/>
          </a:bodyPr>
          <a:lstStyle>
            <a:lvl1pPr algn="ctr" defTabSz="457200" rtl="0" eaLnBrk="1" latinLnBrk="0" hangingPunct="1">
              <a:spcBef>
                <a:spcPct val="0"/>
              </a:spcBef>
              <a:buNone/>
              <a:defRPr sz="7200" b="1" kern="1200" spc="-300" baseline="0">
                <a:ln>
                  <a:noFill/>
                </a:ln>
                <a:solidFill>
                  <a:schemeClr val="accent4">
                    <a:lumMod val="60000"/>
                    <a:lumOff val="40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IN" kern="1400" spc="-50" dirty="0">
                <a:effectLst>
                  <a:outerShdw blurRad="38100" dist="50800" dir="5400000" sx="110000" sy="110000" algn="ctr" rotWithShape="0">
                    <a:schemeClr val="tx1">
                      <a:alpha val="44000"/>
                    </a:schemeClr>
                  </a:outerShdw>
                  <a:reflection stA="0" endPos="65000" dist="50800" dir="5400000" sy="-100000" algn="bl" rotWithShape="0"/>
                </a:effectLst>
                <a:latin typeface="Berlin Sans FB Demi" panose="020E0802020502020306" pitchFamily="34" charset="0"/>
                <a:ea typeface="Times New Roman" panose="02020603050405020304" pitchFamily="18" charset="0"/>
                <a:cs typeface="Gautami" panose="020B0502040204020203" pitchFamily="34" charset="0"/>
              </a:rPr>
            </a:br>
            <a:endParaRPr lang="en-US" dirty="0"/>
          </a:p>
        </p:txBody>
      </p:sp>
      <p:sp>
        <p:nvSpPr>
          <p:cNvPr id="5" name="Title 1">
            <a:extLst>
              <a:ext uri="{FF2B5EF4-FFF2-40B4-BE49-F238E27FC236}">
                <a16:creationId xmlns:a16="http://schemas.microsoft.com/office/drawing/2014/main" id="{A4F489A4-7063-4075-A546-099ADD8CC7F4}"/>
              </a:ext>
            </a:extLst>
          </p:cNvPr>
          <p:cNvSpPr txBox="1">
            <a:spLocks/>
          </p:cNvSpPr>
          <p:nvPr/>
        </p:nvSpPr>
        <p:spPr>
          <a:xfrm>
            <a:off x="1896402" y="1772992"/>
            <a:ext cx="7352524" cy="909733"/>
          </a:xfrm>
          <a:prstGeom prst="rect">
            <a:avLst/>
          </a:prstGeom>
          <a:ln>
            <a:noFill/>
          </a:ln>
          <a:effectLst/>
        </p:spPr>
        <p:txBody>
          <a:bodyPr vert="horz" lIns="91440" tIns="45720" rIns="91440" bIns="45720" rtlCol="0" anchor="b">
            <a:noAutofit/>
          </a:bodyPr>
          <a:lstStyle>
            <a:lvl1pPr algn="ctr" defTabSz="457200" rtl="0" eaLnBrk="1" latinLnBrk="0" hangingPunct="1">
              <a:spcBef>
                <a:spcPct val="0"/>
              </a:spcBef>
              <a:buNone/>
              <a:defRPr sz="7200" b="1" kern="1200" spc="-300" baseline="0">
                <a:ln>
                  <a:noFill/>
                </a:ln>
                <a:solidFill>
                  <a:schemeClr val="accent4">
                    <a:lumMod val="60000"/>
                    <a:lumOff val="40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600" dirty="0">
                <a:effectLst>
                  <a:outerShdw blurRad="38100" dist="38100" dir="2700000" algn="tl">
                    <a:srgbClr val="000000">
                      <a:alpha val="43137"/>
                    </a:srgbClr>
                  </a:outerShdw>
                </a:effectLst>
                <a:latin typeface="Berlin Sans FB" panose="020E0602020502020306" pitchFamily="34" charset="0"/>
              </a:rPr>
              <a:t>Online Insurance System</a:t>
            </a:r>
            <a:endParaRPr lang="en-IN" sz="4600" dirty="0">
              <a:effectLst>
                <a:outerShdw blurRad="38100" dist="38100" dir="2700000" algn="tl">
                  <a:srgbClr val="000000">
                    <a:alpha val="43137"/>
                  </a:srgbClr>
                </a:outerShdw>
              </a:effectLst>
              <a:latin typeface="Berlin Sans FB" panose="020E0602020502020306" pitchFamily="34" charset="0"/>
            </a:endParaRPr>
          </a:p>
        </p:txBody>
      </p:sp>
      <p:sp>
        <p:nvSpPr>
          <p:cNvPr id="6" name="TextBox 5">
            <a:extLst>
              <a:ext uri="{FF2B5EF4-FFF2-40B4-BE49-F238E27FC236}">
                <a16:creationId xmlns:a16="http://schemas.microsoft.com/office/drawing/2014/main" id="{5F830BFE-467D-4ABB-A418-9A4DDD0F3A26}"/>
              </a:ext>
            </a:extLst>
          </p:cNvPr>
          <p:cNvSpPr txBox="1"/>
          <p:nvPr/>
        </p:nvSpPr>
        <p:spPr>
          <a:xfrm>
            <a:off x="8689465" y="3729689"/>
            <a:ext cx="3502535" cy="2773195"/>
          </a:xfrm>
          <a:prstGeom prst="rect">
            <a:avLst/>
          </a:prstGeom>
          <a:noFill/>
        </p:spPr>
        <p:txBody>
          <a:bodyPr wrap="square" rtlCol="0">
            <a:spAutoFit/>
          </a:bodyPr>
          <a:lstStyle/>
          <a:p>
            <a:pPr>
              <a:lnSpc>
                <a:spcPct val="107000"/>
              </a:lnSpc>
              <a:spcAft>
                <a:spcPts val="800"/>
              </a:spcAft>
            </a:pPr>
            <a:r>
              <a:rPr lang="en-IN" sz="2200" b="1" kern="100" dirty="0">
                <a:solidFill>
                  <a:schemeClr val="accent4">
                    <a:lumMod val="60000"/>
                    <a:lumOff val="40000"/>
                  </a:schemeClr>
                </a:solidFill>
                <a:effectLst/>
                <a:latin typeface="Calibri Light" panose="020F0302020204030204" pitchFamily="34" charset="0"/>
                <a:ea typeface="Times New Roman" panose="02020603050405020304" pitchFamily="18" charset="0"/>
                <a:cs typeface="Gautami" panose="020B0502040204020203" pitchFamily="34" charset="0"/>
              </a:rPr>
              <a:t>By</a:t>
            </a:r>
            <a:endParaRPr lang="en-IN" sz="1800" b="1" kern="100" dirty="0">
              <a:solidFill>
                <a:schemeClr val="accent4">
                  <a:lumMod val="60000"/>
                  <a:lumOff val="40000"/>
                </a:schemeClr>
              </a:solidFill>
              <a:effectLst/>
              <a:latin typeface="Calibri Light" panose="020F0302020204030204" pitchFamily="34" charset="0"/>
              <a:ea typeface="Times New Roman" panose="02020603050405020304" pitchFamily="18" charset="0"/>
              <a:cs typeface="Gautami" panose="020B0502040204020203" pitchFamily="34" charset="0"/>
            </a:endParaRPr>
          </a:p>
          <a:p>
            <a:r>
              <a:rPr lang="en-IN" dirty="0">
                <a:solidFill>
                  <a:schemeClr val="accent3">
                    <a:lumMod val="40000"/>
                    <a:lumOff val="60000"/>
                  </a:schemeClr>
                </a:solidFill>
              </a:rPr>
              <a:t>1.Sabbani Arun</a:t>
            </a:r>
          </a:p>
          <a:p>
            <a:r>
              <a:rPr lang="en-IN" dirty="0">
                <a:solidFill>
                  <a:schemeClr val="accent3">
                    <a:lumMod val="40000"/>
                    <a:lumOff val="60000"/>
                  </a:schemeClr>
                </a:solidFill>
              </a:rPr>
              <a:t>2.Kancham Keerthi Reddy</a:t>
            </a:r>
          </a:p>
          <a:p>
            <a:r>
              <a:rPr lang="en-IN" dirty="0">
                <a:solidFill>
                  <a:schemeClr val="accent3">
                    <a:lumMod val="40000"/>
                    <a:lumOff val="60000"/>
                  </a:schemeClr>
                </a:solidFill>
              </a:rPr>
              <a:t>3.Bathineni Venu Kumar</a:t>
            </a:r>
          </a:p>
          <a:p>
            <a:r>
              <a:rPr lang="en-IN" dirty="0">
                <a:solidFill>
                  <a:schemeClr val="accent3">
                    <a:lumMod val="40000"/>
                    <a:lumOff val="60000"/>
                  </a:schemeClr>
                </a:solidFill>
              </a:rPr>
              <a:t>4.Harish S</a:t>
            </a:r>
          </a:p>
          <a:p>
            <a:r>
              <a:rPr lang="en-IN" dirty="0">
                <a:solidFill>
                  <a:schemeClr val="accent3">
                    <a:lumMod val="40000"/>
                    <a:lumOff val="60000"/>
                  </a:schemeClr>
                </a:solidFill>
              </a:rPr>
              <a:t>5.Sandya</a:t>
            </a:r>
          </a:p>
          <a:p>
            <a:endParaRPr lang="en-IN" dirty="0"/>
          </a:p>
          <a:p>
            <a:pPr marL="285750" indent="-285750">
              <a:buFont typeface="Arial" panose="020B0604020202020204" pitchFamily="34" charset="0"/>
              <a:buChar char="•"/>
            </a:pPr>
            <a:endParaRPr lang="en-IN" dirty="0"/>
          </a:p>
          <a:p>
            <a:endParaRPr lang="en-IN" dirty="0"/>
          </a:p>
        </p:txBody>
      </p:sp>
    </p:spTree>
    <p:extLst>
      <p:ext uri="{BB962C8B-B14F-4D97-AF65-F5344CB8AC3E}">
        <p14:creationId xmlns:p14="http://schemas.microsoft.com/office/powerpoint/2010/main" val="43183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D88FB-88EC-A7B9-3C13-830B8600A33D}"/>
              </a:ext>
            </a:extLst>
          </p:cNvPr>
          <p:cNvSpPr>
            <a:spLocks noGrp="1"/>
          </p:cNvSpPr>
          <p:nvPr>
            <p:ph type="title"/>
          </p:nvPr>
        </p:nvSpPr>
        <p:spPr>
          <a:xfrm>
            <a:off x="2129667" y="47195"/>
            <a:ext cx="6276914" cy="920299"/>
          </a:xfrm>
        </p:spPr>
        <p:txBody>
          <a:bodyPr/>
          <a:lstStyle/>
          <a:p>
            <a:r>
              <a:rPr lang="en-IN" dirty="0"/>
              <a:t>Dashboard</a:t>
            </a:r>
          </a:p>
        </p:txBody>
      </p:sp>
      <p:pic>
        <p:nvPicPr>
          <p:cNvPr id="5" name="Picture 4">
            <a:extLst>
              <a:ext uri="{FF2B5EF4-FFF2-40B4-BE49-F238E27FC236}">
                <a16:creationId xmlns:a16="http://schemas.microsoft.com/office/drawing/2014/main" id="{064C512A-68D8-C9A3-D3BE-17478001E721}"/>
              </a:ext>
            </a:extLst>
          </p:cNvPr>
          <p:cNvPicPr>
            <a:picLocks noChangeAspect="1"/>
          </p:cNvPicPr>
          <p:nvPr/>
        </p:nvPicPr>
        <p:blipFill>
          <a:blip r:embed="rId2"/>
          <a:stretch>
            <a:fillRect/>
          </a:stretch>
        </p:blipFill>
        <p:spPr>
          <a:xfrm>
            <a:off x="947955" y="967494"/>
            <a:ext cx="10480645" cy="5408139"/>
          </a:xfrm>
          <a:prstGeom prst="rect">
            <a:avLst/>
          </a:prstGeom>
        </p:spPr>
      </p:pic>
    </p:spTree>
    <p:extLst>
      <p:ext uri="{BB962C8B-B14F-4D97-AF65-F5344CB8AC3E}">
        <p14:creationId xmlns:p14="http://schemas.microsoft.com/office/powerpoint/2010/main" val="107901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17B70-3CC6-736B-CF97-E6E9E01E4E9D}"/>
              </a:ext>
            </a:extLst>
          </p:cNvPr>
          <p:cNvSpPr>
            <a:spLocks noGrp="1"/>
          </p:cNvSpPr>
          <p:nvPr>
            <p:ph type="title"/>
          </p:nvPr>
        </p:nvSpPr>
        <p:spPr>
          <a:xfrm>
            <a:off x="431421" y="-2079590"/>
            <a:ext cx="10571998" cy="2983528"/>
          </a:xfrm>
        </p:spPr>
        <p:txBody>
          <a:bodyPr/>
          <a:lstStyle/>
          <a:p>
            <a:r>
              <a:rPr lang="en-IN" dirty="0"/>
              <a:t>Policies</a:t>
            </a:r>
          </a:p>
        </p:txBody>
      </p:sp>
      <p:pic>
        <p:nvPicPr>
          <p:cNvPr id="4" name="Picture 3">
            <a:extLst>
              <a:ext uri="{FF2B5EF4-FFF2-40B4-BE49-F238E27FC236}">
                <a16:creationId xmlns:a16="http://schemas.microsoft.com/office/drawing/2014/main" id="{CD098E4D-A728-CD7F-6C39-268C5B28E98D}"/>
              </a:ext>
            </a:extLst>
          </p:cNvPr>
          <p:cNvPicPr>
            <a:picLocks noChangeAspect="1"/>
          </p:cNvPicPr>
          <p:nvPr/>
        </p:nvPicPr>
        <p:blipFill>
          <a:blip r:embed="rId2"/>
          <a:stretch>
            <a:fillRect/>
          </a:stretch>
        </p:blipFill>
        <p:spPr>
          <a:xfrm>
            <a:off x="872455" y="822121"/>
            <a:ext cx="10754686" cy="5603846"/>
          </a:xfrm>
          <a:prstGeom prst="rect">
            <a:avLst/>
          </a:prstGeom>
        </p:spPr>
      </p:pic>
    </p:spTree>
    <p:extLst>
      <p:ext uri="{BB962C8B-B14F-4D97-AF65-F5344CB8AC3E}">
        <p14:creationId xmlns:p14="http://schemas.microsoft.com/office/powerpoint/2010/main" val="296151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33110-1E02-0445-287F-5A3A5B83E62F}"/>
              </a:ext>
            </a:extLst>
          </p:cNvPr>
          <p:cNvSpPr>
            <a:spLocks noGrp="1"/>
          </p:cNvSpPr>
          <p:nvPr>
            <p:ph type="title"/>
          </p:nvPr>
        </p:nvSpPr>
        <p:spPr>
          <a:xfrm>
            <a:off x="413186" y="-1973180"/>
            <a:ext cx="10571998" cy="2983528"/>
          </a:xfrm>
        </p:spPr>
        <p:txBody>
          <a:bodyPr/>
          <a:lstStyle/>
          <a:p>
            <a:r>
              <a:rPr lang="en-IN" dirty="0"/>
              <a:t>Customer ask doubts to admin</a:t>
            </a:r>
          </a:p>
        </p:txBody>
      </p:sp>
      <p:pic>
        <p:nvPicPr>
          <p:cNvPr id="5" name="Picture 4">
            <a:extLst>
              <a:ext uri="{FF2B5EF4-FFF2-40B4-BE49-F238E27FC236}">
                <a16:creationId xmlns:a16="http://schemas.microsoft.com/office/drawing/2014/main" id="{4B77C907-0FE1-35B1-E0E3-96C260EBDA60}"/>
              </a:ext>
            </a:extLst>
          </p:cNvPr>
          <p:cNvPicPr>
            <a:picLocks noChangeAspect="1"/>
          </p:cNvPicPr>
          <p:nvPr/>
        </p:nvPicPr>
        <p:blipFill>
          <a:blip r:embed="rId2"/>
          <a:stretch>
            <a:fillRect/>
          </a:stretch>
        </p:blipFill>
        <p:spPr>
          <a:xfrm>
            <a:off x="413186" y="1010348"/>
            <a:ext cx="11406902" cy="5398841"/>
          </a:xfrm>
          <a:prstGeom prst="rect">
            <a:avLst/>
          </a:prstGeom>
        </p:spPr>
      </p:pic>
    </p:spTree>
    <p:extLst>
      <p:ext uri="{BB962C8B-B14F-4D97-AF65-F5344CB8AC3E}">
        <p14:creationId xmlns:p14="http://schemas.microsoft.com/office/powerpoint/2010/main" val="129867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AE95-7CC8-C045-F9AB-3470B971AA68}"/>
              </a:ext>
            </a:extLst>
          </p:cNvPr>
          <p:cNvSpPr>
            <a:spLocks noGrp="1"/>
          </p:cNvSpPr>
          <p:nvPr>
            <p:ph type="title"/>
          </p:nvPr>
        </p:nvSpPr>
        <p:spPr>
          <a:xfrm>
            <a:off x="459669" y="-2085152"/>
            <a:ext cx="10571998" cy="2983528"/>
          </a:xfrm>
        </p:spPr>
        <p:txBody>
          <a:bodyPr/>
          <a:lstStyle/>
          <a:p>
            <a:r>
              <a:rPr lang="en-IN" dirty="0"/>
              <a:t>Admin Dashboard</a:t>
            </a:r>
          </a:p>
        </p:txBody>
      </p:sp>
      <p:pic>
        <p:nvPicPr>
          <p:cNvPr id="5" name="Picture 4">
            <a:extLst>
              <a:ext uri="{FF2B5EF4-FFF2-40B4-BE49-F238E27FC236}">
                <a16:creationId xmlns:a16="http://schemas.microsoft.com/office/drawing/2014/main" id="{D1AC470B-C589-2A98-A994-47DA9DC745C0}"/>
              </a:ext>
            </a:extLst>
          </p:cNvPr>
          <p:cNvPicPr>
            <a:picLocks noChangeAspect="1"/>
          </p:cNvPicPr>
          <p:nvPr/>
        </p:nvPicPr>
        <p:blipFill>
          <a:blip r:embed="rId2"/>
          <a:stretch>
            <a:fillRect/>
          </a:stretch>
        </p:blipFill>
        <p:spPr>
          <a:xfrm>
            <a:off x="683887" y="814486"/>
            <a:ext cx="11048444" cy="5631715"/>
          </a:xfrm>
          <a:prstGeom prst="rect">
            <a:avLst/>
          </a:prstGeom>
        </p:spPr>
      </p:pic>
    </p:spTree>
    <p:extLst>
      <p:ext uri="{BB962C8B-B14F-4D97-AF65-F5344CB8AC3E}">
        <p14:creationId xmlns:p14="http://schemas.microsoft.com/office/powerpoint/2010/main" val="102363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05F96-C0E0-0F48-25F3-8C544ED19085}"/>
              </a:ext>
            </a:extLst>
          </p:cNvPr>
          <p:cNvSpPr>
            <a:spLocks noGrp="1"/>
          </p:cNvSpPr>
          <p:nvPr>
            <p:ph type="title"/>
          </p:nvPr>
        </p:nvSpPr>
        <p:spPr>
          <a:xfrm>
            <a:off x="839216" y="630968"/>
            <a:ext cx="8206595" cy="281797"/>
          </a:xfrm>
        </p:spPr>
        <p:txBody>
          <a:bodyPr/>
          <a:lstStyle/>
          <a:p>
            <a:r>
              <a:rPr lang="en-IN" dirty="0"/>
              <a:t>Customers</a:t>
            </a:r>
          </a:p>
        </p:txBody>
      </p:sp>
      <p:pic>
        <p:nvPicPr>
          <p:cNvPr id="9" name="Picture 8">
            <a:extLst>
              <a:ext uri="{FF2B5EF4-FFF2-40B4-BE49-F238E27FC236}">
                <a16:creationId xmlns:a16="http://schemas.microsoft.com/office/drawing/2014/main" id="{7CD326C5-2EAD-129F-747C-960D1C9089DC}"/>
              </a:ext>
            </a:extLst>
          </p:cNvPr>
          <p:cNvPicPr>
            <a:picLocks noChangeAspect="1"/>
          </p:cNvPicPr>
          <p:nvPr/>
        </p:nvPicPr>
        <p:blipFill>
          <a:blip r:embed="rId2"/>
          <a:stretch>
            <a:fillRect/>
          </a:stretch>
        </p:blipFill>
        <p:spPr>
          <a:xfrm>
            <a:off x="587229" y="854042"/>
            <a:ext cx="11017541" cy="5543329"/>
          </a:xfrm>
          <a:prstGeom prst="rect">
            <a:avLst/>
          </a:prstGeom>
        </p:spPr>
      </p:pic>
    </p:spTree>
    <p:extLst>
      <p:ext uri="{BB962C8B-B14F-4D97-AF65-F5344CB8AC3E}">
        <p14:creationId xmlns:p14="http://schemas.microsoft.com/office/powerpoint/2010/main" val="283365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BE74F-0587-456F-F41D-73E6934B2C89}"/>
              </a:ext>
            </a:extLst>
          </p:cNvPr>
          <p:cNvSpPr>
            <a:spLocks noGrp="1"/>
          </p:cNvSpPr>
          <p:nvPr>
            <p:ph type="title"/>
          </p:nvPr>
        </p:nvSpPr>
        <p:spPr>
          <a:xfrm>
            <a:off x="805133" y="322053"/>
            <a:ext cx="10176056" cy="782128"/>
          </a:xfrm>
        </p:spPr>
        <p:txBody>
          <a:bodyPr/>
          <a:lstStyle/>
          <a:p>
            <a:r>
              <a:rPr lang="en-IN" dirty="0"/>
              <a:t>Admin Answer to Customer Questions</a:t>
            </a:r>
          </a:p>
        </p:txBody>
      </p:sp>
      <p:pic>
        <p:nvPicPr>
          <p:cNvPr id="4" name="Picture 3">
            <a:extLst>
              <a:ext uri="{FF2B5EF4-FFF2-40B4-BE49-F238E27FC236}">
                <a16:creationId xmlns:a16="http://schemas.microsoft.com/office/drawing/2014/main" id="{1F587709-017A-E91A-373D-3519B7B459EC}"/>
              </a:ext>
            </a:extLst>
          </p:cNvPr>
          <p:cNvPicPr>
            <a:picLocks noChangeAspect="1"/>
          </p:cNvPicPr>
          <p:nvPr/>
        </p:nvPicPr>
        <p:blipFill>
          <a:blip r:embed="rId2"/>
          <a:stretch>
            <a:fillRect/>
          </a:stretch>
        </p:blipFill>
        <p:spPr>
          <a:xfrm>
            <a:off x="402324" y="1182848"/>
            <a:ext cx="11275151" cy="5243119"/>
          </a:xfrm>
          <a:prstGeom prst="rect">
            <a:avLst/>
          </a:prstGeom>
        </p:spPr>
      </p:pic>
    </p:spTree>
    <p:extLst>
      <p:ext uri="{BB962C8B-B14F-4D97-AF65-F5344CB8AC3E}">
        <p14:creationId xmlns:p14="http://schemas.microsoft.com/office/powerpoint/2010/main" val="318657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576F9-57F2-E129-B420-C86D026BBEEB}"/>
              </a:ext>
            </a:extLst>
          </p:cNvPr>
          <p:cNvSpPr>
            <a:spLocks noGrp="1"/>
          </p:cNvSpPr>
          <p:nvPr>
            <p:ph type="title"/>
          </p:nvPr>
        </p:nvSpPr>
        <p:spPr>
          <a:xfrm>
            <a:off x="810001" y="685800"/>
            <a:ext cx="6045124" cy="153838"/>
          </a:xfrm>
        </p:spPr>
        <p:txBody>
          <a:bodyPr/>
          <a:lstStyle/>
          <a:p>
            <a:r>
              <a:rPr lang="en-IN" dirty="0"/>
              <a:t>Applied Policy Holders</a:t>
            </a:r>
          </a:p>
        </p:txBody>
      </p:sp>
      <p:pic>
        <p:nvPicPr>
          <p:cNvPr id="4" name="Picture 3">
            <a:extLst>
              <a:ext uri="{FF2B5EF4-FFF2-40B4-BE49-F238E27FC236}">
                <a16:creationId xmlns:a16="http://schemas.microsoft.com/office/drawing/2014/main" id="{12578080-2C84-E464-DCFE-09617631CEB8}"/>
              </a:ext>
            </a:extLst>
          </p:cNvPr>
          <p:cNvPicPr>
            <a:picLocks noChangeAspect="1"/>
          </p:cNvPicPr>
          <p:nvPr/>
        </p:nvPicPr>
        <p:blipFill>
          <a:blip r:embed="rId2"/>
          <a:stretch>
            <a:fillRect/>
          </a:stretch>
        </p:blipFill>
        <p:spPr>
          <a:xfrm>
            <a:off x="419818" y="1374475"/>
            <a:ext cx="11065533" cy="4378438"/>
          </a:xfrm>
          <a:prstGeom prst="rect">
            <a:avLst/>
          </a:prstGeom>
        </p:spPr>
      </p:pic>
      <p:pic>
        <p:nvPicPr>
          <p:cNvPr id="5" name="Picture 4">
            <a:extLst>
              <a:ext uri="{FF2B5EF4-FFF2-40B4-BE49-F238E27FC236}">
                <a16:creationId xmlns:a16="http://schemas.microsoft.com/office/drawing/2014/main" id="{F0B2B9E9-FF05-D4DB-C70F-7C3FD28337E9}"/>
              </a:ext>
            </a:extLst>
          </p:cNvPr>
          <p:cNvPicPr>
            <a:picLocks noChangeAspect="1"/>
          </p:cNvPicPr>
          <p:nvPr/>
        </p:nvPicPr>
        <p:blipFill>
          <a:blip r:embed="rId3"/>
          <a:stretch>
            <a:fillRect/>
          </a:stretch>
        </p:blipFill>
        <p:spPr>
          <a:xfrm>
            <a:off x="343949" y="1241571"/>
            <a:ext cx="11358694" cy="5201174"/>
          </a:xfrm>
          <a:prstGeom prst="rect">
            <a:avLst/>
          </a:prstGeom>
        </p:spPr>
      </p:pic>
    </p:spTree>
    <p:extLst>
      <p:ext uri="{BB962C8B-B14F-4D97-AF65-F5344CB8AC3E}">
        <p14:creationId xmlns:p14="http://schemas.microsoft.com/office/powerpoint/2010/main" val="111784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3BD96-5677-95D1-481B-BF20BBFBD69A}"/>
              </a:ext>
            </a:extLst>
          </p:cNvPr>
          <p:cNvSpPr>
            <a:spLocks noGrp="1"/>
          </p:cNvSpPr>
          <p:nvPr>
            <p:ph type="title"/>
          </p:nvPr>
        </p:nvSpPr>
        <p:spPr>
          <a:xfrm>
            <a:off x="810001" y="685800"/>
            <a:ext cx="6821501" cy="79075"/>
          </a:xfrm>
        </p:spPr>
        <p:txBody>
          <a:bodyPr/>
          <a:lstStyle/>
          <a:p>
            <a:r>
              <a:rPr lang="en-IN" sz="2000" dirty="0"/>
              <a:t>Policy Holder Status</a:t>
            </a:r>
          </a:p>
        </p:txBody>
      </p:sp>
      <p:pic>
        <p:nvPicPr>
          <p:cNvPr id="5" name="Picture 4">
            <a:extLst>
              <a:ext uri="{FF2B5EF4-FFF2-40B4-BE49-F238E27FC236}">
                <a16:creationId xmlns:a16="http://schemas.microsoft.com/office/drawing/2014/main" id="{DF23C137-9308-D57F-1741-EF4E8505FAE0}"/>
              </a:ext>
            </a:extLst>
          </p:cNvPr>
          <p:cNvPicPr>
            <a:picLocks noChangeAspect="1"/>
          </p:cNvPicPr>
          <p:nvPr/>
        </p:nvPicPr>
        <p:blipFill>
          <a:blip r:embed="rId2"/>
          <a:stretch>
            <a:fillRect/>
          </a:stretch>
        </p:blipFill>
        <p:spPr>
          <a:xfrm>
            <a:off x="394283" y="764874"/>
            <a:ext cx="11392250" cy="5669481"/>
          </a:xfrm>
          <a:prstGeom prst="rect">
            <a:avLst/>
          </a:prstGeom>
        </p:spPr>
      </p:pic>
    </p:spTree>
    <p:extLst>
      <p:ext uri="{BB962C8B-B14F-4D97-AF65-F5344CB8AC3E}">
        <p14:creationId xmlns:p14="http://schemas.microsoft.com/office/powerpoint/2010/main" val="341143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39C70-A575-D6BA-EDA6-57E7AA968835}"/>
              </a:ext>
            </a:extLst>
          </p:cNvPr>
          <p:cNvSpPr>
            <a:spLocks noGrp="1"/>
          </p:cNvSpPr>
          <p:nvPr>
            <p:ph type="title"/>
          </p:nvPr>
        </p:nvSpPr>
        <p:spPr>
          <a:xfrm>
            <a:off x="1326305" y="232692"/>
            <a:ext cx="5175849" cy="667109"/>
          </a:xfrm>
        </p:spPr>
        <p:txBody>
          <a:bodyPr/>
          <a:lstStyle/>
          <a:p>
            <a:r>
              <a:rPr lang="en-IN" dirty="0"/>
              <a:t>Category</a:t>
            </a:r>
          </a:p>
        </p:txBody>
      </p:sp>
      <p:pic>
        <p:nvPicPr>
          <p:cNvPr id="4" name="Picture 3">
            <a:extLst>
              <a:ext uri="{FF2B5EF4-FFF2-40B4-BE49-F238E27FC236}">
                <a16:creationId xmlns:a16="http://schemas.microsoft.com/office/drawing/2014/main" id="{30B35A33-4F0D-2F72-0DE8-1CB4B94F723B}"/>
              </a:ext>
            </a:extLst>
          </p:cNvPr>
          <p:cNvPicPr>
            <a:picLocks noChangeAspect="1"/>
          </p:cNvPicPr>
          <p:nvPr/>
        </p:nvPicPr>
        <p:blipFill>
          <a:blip r:embed="rId2"/>
          <a:stretch>
            <a:fillRect/>
          </a:stretch>
        </p:blipFill>
        <p:spPr>
          <a:xfrm>
            <a:off x="411061" y="899801"/>
            <a:ext cx="11383860" cy="5559722"/>
          </a:xfrm>
          <a:prstGeom prst="rect">
            <a:avLst/>
          </a:prstGeom>
        </p:spPr>
      </p:pic>
    </p:spTree>
    <p:extLst>
      <p:ext uri="{BB962C8B-B14F-4D97-AF65-F5344CB8AC3E}">
        <p14:creationId xmlns:p14="http://schemas.microsoft.com/office/powerpoint/2010/main" val="236130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36D70-9E34-2BF3-2D28-C55A2F103A96}"/>
              </a:ext>
            </a:extLst>
          </p:cNvPr>
          <p:cNvSpPr>
            <a:spLocks noGrp="1"/>
          </p:cNvSpPr>
          <p:nvPr>
            <p:ph type="title"/>
          </p:nvPr>
        </p:nvSpPr>
        <p:spPr>
          <a:xfrm>
            <a:off x="784834" y="1029749"/>
            <a:ext cx="5544791" cy="113581"/>
          </a:xfrm>
        </p:spPr>
        <p:txBody>
          <a:bodyPr/>
          <a:lstStyle/>
          <a:p>
            <a:r>
              <a:rPr lang="en-IN" dirty="0"/>
              <a:t>Policy Status</a:t>
            </a:r>
          </a:p>
        </p:txBody>
      </p:sp>
      <p:pic>
        <p:nvPicPr>
          <p:cNvPr id="4" name="Picture 3">
            <a:extLst>
              <a:ext uri="{FF2B5EF4-FFF2-40B4-BE49-F238E27FC236}">
                <a16:creationId xmlns:a16="http://schemas.microsoft.com/office/drawing/2014/main" id="{DA879502-EEB7-67E9-71D4-C9D6BCA1DBE6}"/>
              </a:ext>
            </a:extLst>
          </p:cNvPr>
          <p:cNvPicPr>
            <a:picLocks noChangeAspect="1"/>
          </p:cNvPicPr>
          <p:nvPr/>
        </p:nvPicPr>
        <p:blipFill>
          <a:blip r:embed="rId2"/>
          <a:stretch>
            <a:fillRect/>
          </a:stretch>
        </p:blipFill>
        <p:spPr>
          <a:xfrm>
            <a:off x="385894" y="1300294"/>
            <a:ext cx="11383859" cy="5100506"/>
          </a:xfrm>
          <a:prstGeom prst="rect">
            <a:avLst/>
          </a:prstGeom>
        </p:spPr>
      </p:pic>
    </p:spTree>
    <p:extLst>
      <p:ext uri="{BB962C8B-B14F-4D97-AF65-F5344CB8AC3E}">
        <p14:creationId xmlns:p14="http://schemas.microsoft.com/office/powerpoint/2010/main" val="1348641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B7740-ED88-9F6A-89FF-4B0DFAAC36EA}"/>
              </a:ext>
            </a:extLst>
          </p:cNvPr>
          <p:cNvSpPr>
            <a:spLocks noGrp="1"/>
          </p:cNvSpPr>
          <p:nvPr>
            <p:ph type="title"/>
          </p:nvPr>
        </p:nvSpPr>
        <p:spPr>
          <a:xfrm>
            <a:off x="944217" y="924167"/>
            <a:ext cx="4383156" cy="5009322"/>
          </a:xfrm>
        </p:spPr>
        <p:txBody>
          <a:bodyPr/>
          <a:lstStyle/>
          <a:p>
            <a:r>
              <a:rPr lang="en-US" dirty="0">
                <a:solidFill>
                  <a:srgbClr val="F9E0B9"/>
                </a:solidFill>
              </a:rPr>
              <a:t>Contents</a:t>
            </a:r>
          </a:p>
        </p:txBody>
      </p:sp>
      <p:sp>
        <p:nvSpPr>
          <p:cNvPr id="3" name="Text Placeholder 2">
            <a:extLst>
              <a:ext uri="{FF2B5EF4-FFF2-40B4-BE49-F238E27FC236}">
                <a16:creationId xmlns:a16="http://schemas.microsoft.com/office/drawing/2014/main" id="{39A25282-EE8D-71BA-6317-EECFE33238DC}"/>
              </a:ext>
            </a:extLst>
          </p:cNvPr>
          <p:cNvSpPr>
            <a:spLocks noGrp="1"/>
          </p:cNvSpPr>
          <p:nvPr>
            <p:ph type="body" sz="quarter" idx="14"/>
          </p:nvPr>
        </p:nvSpPr>
        <p:spPr>
          <a:xfrm>
            <a:off x="6400800" y="924512"/>
            <a:ext cx="4750904" cy="5008977"/>
          </a:xfrm>
        </p:spPr>
        <p:txBody>
          <a:bodyPr/>
          <a:lstStyle/>
          <a:p>
            <a:pPr marL="285750" lvl="0" indent="-285750">
              <a:buFont typeface="Wingdings" panose="05000000000000000000" pitchFamily="2" charset="2"/>
              <a:buChar char="v"/>
            </a:pPr>
            <a:r>
              <a:rPr lang="en-US" dirty="0"/>
              <a:t>Abstract</a:t>
            </a:r>
            <a:endParaRPr lang="en-US" noProof="0" dirty="0"/>
          </a:p>
          <a:p>
            <a:pPr marL="285750" lvl="0" indent="-285750">
              <a:buFont typeface="Wingdings" panose="05000000000000000000" pitchFamily="2" charset="2"/>
              <a:buChar char="v"/>
            </a:pPr>
            <a:r>
              <a:rPr lang="en-US" noProof="0" dirty="0"/>
              <a:t>Project Explanation</a:t>
            </a:r>
          </a:p>
          <a:p>
            <a:pPr marL="285750" lvl="0" indent="-285750">
              <a:buFont typeface="Wingdings" panose="05000000000000000000" pitchFamily="2" charset="2"/>
              <a:buChar char="v"/>
            </a:pPr>
            <a:r>
              <a:rPr lang="en-US" noProof="0" dirty="0"/>
              <a:t>System Requirements</a:t>
            </a:r>
          </a:p>
          <a:p>
            <a:pPr marL="285750" lvl="0" indent="-285750">
              <a:buFont typeface="Wingdings" panose="05000000000000000000" pitchFamily="2" charset="2"/>
              <a:buChar char="v"/>
            </a:pPr>
            <a:r>
              <a:rPr lang="en-US" noProof="0" dirty="0"/>
              <a:t>Web Pages </a:t>
            </a:r>
          </a:p>
        </p:txBody>
      </p:sp>
    </p:spTree>
    <p:extLst>
      <p:ext uri="{BB962C8B-B14F-4D97-AF65-F5344CB8AC3E}">
        <p14:creationId xmlns:p14="http://schemas.microsoft.com/office/powerpoint/2010/main" val="90992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C8532-3D46-3B2E-53E6-E69D3A4D8E2E}"/>
              </a:ext>
            </a:extLst>
          </p:cNvPr>
          <p:cNvSpPr>
            <a:spLocks noGrp="1"/>
          </p:cNvSpPr>
          <p:nvPr>
            <p:ph type="title"/>
          </p:nvPr>
        </p:nvSpPr>
        <p:spPr>
          <a:xfrm>
            <a:off x="810001" y="685800"/>
            <a:ext cx="6160142" cy="102079"/>
          </a:xfrm>
        </p:spPr>
        <p:txBody>
          <a:bodyPr/>
          <a:lstStyle/>
          <a:p>
            <a:r>
              <a:rPr lang="en-IN" dirty="0"/>
              <a:t>Policy Addition</a:t>
            </a:r>
          </a:p>
        </p:txBody>
      </p:sp>
      <p:pic>
        <p:nvPicPr>
          <p:cNvPr id="4" name="Picture 3">
            <a:extLst>
              <a:ext uri="{FF2B5EF4-FFF2-40B4-BE49-F238E27FC236}">
                <a16:creationId xmlns:a16="http://schemas.microsoft.com/office/drawing/2014/main" id="{8517E4A2-43E9-D623-D913-43D709E45C6E}"/>
              </a:ext>
            </a:extLst>
          </p:cNvPr>
          <p:cNvPicPr>
            <a:picLocks noChangeAspect="1"/>
          </p:cNvPicPr>
          <p:nvPr/>
        </p:nvPicPr>
        <p:blipFill>
          <a:blip r:embed="rId2"/>
          <a:stretch>
            <a:fillRect/>
          </a:stretch>
        </p:blipFill>
        <p:spPr>
          <a:xfrm>
            <a:off x="377506" y="975923"/>
            <a:ext cx="11434194" cy="5424878"/>
          </a:xfrm>
          <a:prstGeom prst="rect">
            <a:avLst/>
          </a:prstGeom>
        </p:spPr>
      </p:pic>
    </p:spTree>
    <p:extLst>
      <p:ext uri="{BB962C8B-B14F-4D97-AF65-F5344CB8AC3E}">
        <p14:creationId xmlns:p14="http://schemas.microsoft.com/office/powerpoint/2010/main" val="193258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110CA-788B-46B3-A9DD-6C50C2230BB6}"/>
              </a:ext>
            </a:extLst>
          </p:cNvPr>
          <p:cNvSpPr>
            <a:spLocks noGrp="1"/>
          </p:cNvSpPr>
          <p:nvPr>
            <p:ph type="title"/>
          </p:nvPr>
        </p:nvSpPr>
        <p:spPr>
          <a:xfrm>
            <a:off x="793223" y="778079"/>
            <a:ext cx="6522452" cy="263106"/>
          </a:xfrm>
        </p:spPr>
        <p:txBody>
          <a:bodyPr/>
          <a:lstStyle/>
          <a:p>
            <a:r>
              <a:rPr lang="en-IN" dirty="0"/>
              <a:t>About Us page</a:t>
            </a:r>
          </a:p>
        </p:txBody>
      </p:sp>
      <p:pic>
        <p:nvPicPr>
          <p:cNvPr id="4" name="Picture 3">
            <a:extLst>
              <a:ext uri="{FF2B5EF4-FFF2-40B4-BE49-F238E27FC236}">
                <a16:creationId xmlns:a16="http://schemas.microsoft.com/office/drawing/2014/main" id="{C19614B6-DA5A-8BBD-CC27-4789B4E8DD07}"/>
              </a:ext>
            </a:extLst>
          </p:cNvPr>
          <p:cNvPicPr>
            <a:picLocks noChangeAspect="1"/>
          </p:cNvPicPr>
          <p:nvPr/>
        </p:nvPicPr>
        <p:blipFill>
          <a:blip r:embed="rId2"/>
          <a:stretch>
            <a:fillRect/>
          </a:stretch>
        </p:blipFill>
        <p:spPr>
          <a:xfrm>
            <a:off x="486561" y="1210083"/>
            <a:ext cx="11067084" cy="5234431"/>
          </a:xfrm>
          <a:prstGeom prst="rect">
            <a:avLst/>
          </a:prstGeom>
        </p:spPr>
      </p:pic>
    </p:spTree>
    <p:extLst>
      <p:ext uri="{BB962C8B-B14F-4D97-AF65-F5344CB8AC3E}">
        <p14:creationId xmlns:p14="http://schemas.microsoft.com/office/powerpoint/2010/main" val="57930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0926F-21F4-363D-4759-CD962AC63DA9}"/>
              </a:ext>
            </a:extLst>
          </p:cNvPr>
          <p:cNvSpPr>
            <a:spLocks noGrp="1"/>
          </p:cNvSpPr>
          <p:nvPr>
            <p:ph type="title"/>
          </p:nvPr>
        </p:nvSpPr>
        <p:spPr>
          <a:xfrm>
            <a:off x="801611" y="769689"/>
            <a:ext cx="6476445" cy="326367"/>
          </a:xfrm>
        </p:spPr>
        <p:txBody>
          <a:bodyPr/>
          <a:lstStyle/>
          <a:p>
            <a:r>
              <a:rPr lang="en-IN" dirty="0"/>
              <a:t>Feedback Submission</a:t>
            </a:r>
          </a:p>
        </p:txBody>
      </p:sp>
      <p:pic>
        <p:nvPicPr>
          <p:cNvPr id="4" name="Picture 3">
            <a:extLst>
              <a:ext uri="{FF2B5EF4-FFF2-40B4-BE49-F238E27FC236}">
                <a16:creationId xmlns:a16="http://schemas.microsoft.com/office/drawing/2014/main" id="{7E10AD98-2CBE-0406-7C65-F80EE55DDA15}"/>
              </a:ext>
            </a:extLst>
          </p:cNvPr>
          <p:cNvPicPr>
            <a:picLocks noChangeAspect="1"/>
          </p:cNvPicPr>
          <p:nvPr/>
        </p:nvPicPr>
        <p:blipFill>
          <a:blip r:embed="rId2"/>
          <a:stretch>
            <a:fillRect/>
          </a:stretch>
        </p:blipFill>
        <p:spPr>
          <a:xfrm>
            <a:off x="612396" y="1341561"/>
            <a:ext cx="11154034" cy="4746750"/>
          </a:xfrm>
          <a:prstGeom prst="rect">
            <a:avLst/>
          </a:prstGeom>
        </p:spPr>
      </p:pic>
    </p:spTree>
    <p:extLst>
      <p:ext uri="{BB962C8B-B14F-4D97-AF65-F5344CB8AC3E}">
        <p14:creationId xmlns:p14="http://schemas.microsoft.com/office/powerpoint/2010/main" val="232958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CCF58-951F-822E-D88F-0171D55427A0}"/>
              </a:ext>
            </a:extLst>
          </p:cNvPr>
          <p:cNvSpPr>
            <a:spLocks noGrp="1"/>
          </p:cNvSpPr>
          <p:nvPr>
            <p:ph type="title"/>
          </p:nvPr>
        </p:nvSpPr>
        <p:spPr>
          <a:xfrm>
            <a:off x="2955103" y="1329904"/>
            <a:ext cx="5285999" cy="61823"/>
          </a:xfrm>
        </p:spPr>
        <p:txBody>
          <a:bodyPr/>
          <a:lstStyle/>
          <a:p>
            <a:r>
              <a:rPr lang="en-IN" dirty="0"/>
              <a:t>Conclusion</a:t>
            </a:r>
          </a:p>
        </p:txBody>
      </p:sp>
      <p:sp>
        <p:nvSpPr>
          <p:cNvPr id="6" name="TextBox 5">
            <a:extLst>
              <a:ext uri="{FF2B5EF4-FFF2-40B4-BE49-F238E27FC236}">
                <a16:creationId xmlns:a16="http://schemas.microsoft.com/office/drawing/2014/main" id="{FD8EE777-3A42-90BA-6ECA-FBDC2B33CEF8}"/>
              </a:ext>
            </a:extLst>
          </p:cNvPr>
          <p:cNvSpPr txBox="1"/>
          <p:nvPr/>
        </p:nvSpPr>
        <p:spPr>
          <a:xfrm>
            <a:off x="1058173" y="1736785"/>
            <a:ext cx="9972135" cy="3486401"/>
          </a:xfrm>
          <a:prstGeom prst="rect">
            <a:avLst/>
          </a:prstGeom>
          <a:noFill/>
        </p:spPr>
        <p:txBody>
          <a:bodyPr wrap="square">
            <a:spAutoFit/>
          </a:bodyPr>
          <a:lstStyle/>
          <a:p>
            <a:r>
              <a:rPr lang="en-IN" sz="2000" dirty="0"/>
              <a:t>The Online Insurance System simplifies insurance processes, offering various products like health, life, auto, and home insurance. Users can easily compare policies, obtain quotes, and manage everything through a user-friendly dashboard. It ensures secure authentication and streamlined claims processing with real-time tracking, along with seamless premium payments and automated renewal reminders. Advanced algorithms provide personalized policy recommendations. For insurers, the system offers insights into customer </a:t>
            </a:r>
            <a:r>
              <a:rPr lang="en-IN" sz="2000" dirty="0" err="1"/>
              <a:t>behavior</a:t>
            </a:r>
            <a:r>
              <a:rPr lang="en-IN" sz="2000" dirty="0"/>
              <a:t> and policy performance, aiding decision-making. With advanced encryption, user data remains secure. In essence, the Online Insurance System enhances efficiency, security, and customer satisfaction in the digital insurance landscape.</a:t>
            </a:r>
          </a:p>
        </p:txBody>
      </p:sp>
    </p:spTree>
    <p:extLst>
      <p:ext uri="{BB962C8B-B14F-4D97-AF65-F5344CB8AC3E}">
        <p14:creationId xmlns:p14="http://schemas.microsoft.com/office/powerpoint/2010/main" val="117122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05011-03FC-652B-2538-4EAE68ABF80D}"/>
              </a:ext>
            </a:extLst>
          </p:cNvPr>
          <p:cNvSpPr>
            <a:spLocks noGrp="1"/>
          </p:cNvSpPr>
          <p:nvPr>
            <p:ph type="title"/>
          </p:nvPr>
        </p:nvSpPr>
        <p:spPr>
          <a:xfrm>
            <a:off x="770660" y="1017858"/>
            <a:ext cx="10650681" cy="2719255"/>
          </a:xfrm>
          <a:effectLst>
            <a:outerShdw blurRad="50800" dist="38100" dir="8100000" algn="tr" rotWithShape="0">
              <a:prstClr val="black">
                <a:alpha val="40000"/>
              </a:prstClr>
            </a:outerShdw>
          </a:effectLst>
        </p:spPr>
        <p:txBody>
          <a:bodyPr/>
          <a:lstStyle/>
          <a:p>
            <a:pPr lvl="0"/>
            <a:r>
              <a:rPr lang="en-US" dirty="0"/>
              <a:t>Thank You</a:t>
            </a:r>
            <a:endParaRPr lang="en-US" noProof="0" dirty="0"/>
          </a:p>
        </p:txBody>
      </p:sp>
    </p:spTree>
    <p:extLst>
      <p:ext uri="{BB962C8B-B14F-4D97-AF65-F5344CB8AC3E}">
        <p14:creationId xmlns:p14="http://schemas.microsoft.com/office/powerpoint/2010/main" val="3663657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ECDD0-17F6-3312-AE6D-F7EB95E46C02}"/>
              </a:ext>
            </a:extLst>
          </p:cNvPr>
          <p:cNvSpPr>
            <a:spLocks noGrp="1"/>
          </p:cNvSpPr>
          <p:nvPr>
            <p:ph type="title"/>
          </p:nvPr>
        </p:nvSpPr>
        <p:spPr>
          <a:xfrm>
            <a:off x="550717" y="924339"/>
            <a:ext cx="3990110" cy="5009322"/>
          </a:xfrm>
        </p:spPr>
        <p:txBody>
          <a:bodyPr/>
          <a:lstStyle/>
          <a:p>
            <a:r>
              <a:rPr lang="en-US" dirty="0">
                <a:solidFill>
                  <a:srgbClr val="F9E0B9"/>
                </a:solidFill>
              </a:rPr>
              <a:t>Abstract</a:t>
            </a:r>
          </a:p>
        </p:txBody>
      </p:sp>
      <p:sp>
        <p:nvSpPr>
          <p:cNvPr id="9" name="TextBox 8">
            <a:extLst>
              <a:ext uri="{FF2B5EF4-FFF2-40B4-BE49-F238E27FC236}">
                <a16:creationId xmlns:a16="http://schemas.microsoft.com/office/drawing/2014/main" id="{AC1FBB78-7A27-8A8D-ABDE-76EBA3BADAB7}"/>
              </a:ext>
            </a:extLst>
          </p:cNvPr>
          <p:cNvSpPr txBox="1"/>
          <p:nvPr/>
        </p:nvSpPr>
        <p:spPr>
          <a:xfrm>
            <a:off x="4934309" y="787764"/>
            <a:ext cx="6096000" cy="5632311"/>
          </a:xfrm>
          <a:prstGeom prst="rect">
            <a:avLst/>
          </a:prstGeom>
          <a:noFill/>
        </p:spPr>
        <p:txBody>
          <a:bodyPr wrap="square">
            <a:spAutoFit/>
          </a:bodyPr>
          <a:lstStyle/>
          <a:p>
            <a:r>
              <a:rPr lang="en-IN" sz="2000" dirty="0">
                <a:solidFill>
                  <a:schemeClr val="bg1"/>
                </a:solidFill>
              </a:rPr>
              <a:t>The Online Insurance System is a digital platform designed to simplify purchasing, managing, and claiming insurance policies. It offers a variety of products, including health, life, automobile, and home insurance. Users can compare policies, obtain instant quotes, and choose the best coverage. Key features include secure user authentication, an intuitive dashboard for policy management, and streamlined claims processing with real-time tracking. The system supports seamless premium payments and sends automated renewal reminders. Advanced algorithms provide personalized policy recommendations. The platform ensures high security with advanced encryption. Overall, it enhances customer satisfaction and operational efficiency in the insurance industry.</a:t>
            </a:r>
          </a:p>
        </p:txBody>
      </p:sp>
    </p:spTree>
    <p:extLst>
      <p:ext uri="{BB962C8B-B14F-4D97-AF65-F5344CB8AC3E}">
        <p14:creationId xmlns:p14="http://schemas.microsoft.com/office/powerpoint/2010/main" val="95907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ECDD0-17F6-3312-AE6D-F7EB95E46C02}"/>
              </a:ext>
            </a:extLst>
          </p:cNvPr>
          <p:cNvSpPr>
            <a:spLocks noGrp="1"/>
          </p:cNvSpPr>
          <p:nvPr>
            <p:ph type="title"/>
          </p:nvPr>
        </p:nvSpPr>
        <p:spPr>
          <a:xfrm>
            <a:off x="550717" y="924339"/>
            <a:ext cx="3990110" cy="5009322"/>
          </a:xfrm>
        </p:spPr>
        <p:txBody>
          <a:bodyPr/>
          <a:lstStyle/>
          <a:p>
            <a:r>
              <a:rPr lang="en-US" dirty="0">
                <a:solidFill>
                  <a:srgbClr val="F9E0B9"/>
                </a:solidFill>
              </a:rPr>
              <a:t>Project</a:t>
            </a:r>
            <a:br>
              <a:rPr lang="en-US" dirty="0">
                <a:solidFill>
                  <a:srgbClr val="F9E0B9"/>
                </a:solidFill>
              </a:rPr>
            </a:br>
            <a:r>
              <a:rPr lang="en-US" dirty="0">
                <a:solidFill>
                  <a:srgbClr val="F9E0B9"/>
                </a:solidFill>
              </a:rPr>
              <a:t>Explanation</a:t>
            </a:r>
          </a:p>
        </p:txBody>
      </p:sp>
      <p:sp>
        <p:nvSpPr>
          <p:cNvPr id="15" name="TextBox 14">
            <a:extLst>
              <a:ext uri="{FF2B5EF4-FFF2-40B4-BE49-F238E27FC236}">
                <a16:creationId xmlns:a16="http://schemas.microsoft.com/office/drawing/2014/main" id="{E54A0CE8-9DA3-8F3E-2D8B-BDB354DE1CCA}"/>
              </a:ext>
            </a:extLst>
          </p:cNvPr>
          <p:cNvSpPr txBox="1"/>
          <p:nvPr/>
        </p:nvSpPr>
        <p:spPr>
          <a:xfrm>
            <a:off x="4646762" y="741871"/>
            <a:ext cx="7039155" cy="5355312"/>
          </a:xfrm>
          <a:prstGeom prst="rect">
            <a:avLst/>
          </a:prstGeom>
          <a:noFill/>
        </p:spPr>
        <p:txBody>
          <a:bodyPr wrap="square">
            <a:spAutoFit/>
          </a:bodyPr>
          <a:lstStyle/>
          <a:p>
            <a:r>
              <a:rPr lang="en-IN" dirty="0">
                <a:solidFill>
                  <a:schemeClr val="bg2"/>
                </a:solidFill>
              </a:rPr>
              <a:t>The Online Insurance System simplifies buying, managing, and claiming insurance policies online, making the process more user-friendly, efficient, and secure.</a:t>
            </a:r>
          </a:p>
          <a:p>
            <a:r>
              <a:rPr lang="en-IN" dirty="0">
                <a:solidFill>
                  <a:schemeClr val="bg2"/>
                </a:solidFill>
              </a:rPr>
              <a:t>1. Product Range: Offers health, life, auto, and home insurance to meet various needs.</a:t>
            </a:r>
          </a:p>
          <a:p>
            <a:r>
              <a:rPr lang="en-IN" dirty="0">
                <a:solidFill>
                  <a:schemeClr val="bg2"/>
                </a:solidFill>
              </a:rPr>
              <a:t>2. User-Friendly Interface: Easy-to-use dashboard for smooth navigation.</a:t>
            </a:r>
          </a:p>
          <a:p>
            <a:r>
              <a:rPr lang="en-IN" dirty="0">
                <a:solidFill>
                  <a:schemeClr val="bg2"/>
                </a:solidFill>
              </a:rPr>
              <a:t>3. Policy Comparison and Quotes: Compare policies, get details, and instant quotes to make informed choices.</a:t>
            </a:r>
          </a:p>
          <a:p>
            <a:r>
              <a:rPr lang="en-IN" dirty="0">
                <a:solidFill>
                  <a:schemeClr val="bg2"/>
                </a:solidFill>
              </a:rPr>
              <a:t>4. Secure User Authentication: Protects data with strong login and encryption.</a:t>
            </a:r>
          </a:p>
          <a:p>
            <a:r>
              <a:rPr lang="en-IN" dirty="0">
                <a:solidFill>
                  <a:schemeClr val="bg2"/>
                </a:solidFill>
              </a:rPr>
              <a:t>5. Claims Processing: File and track claims online with real-time updates for quick settlements.</a:t>
            </a:r>
          </a:p>
          <a:p>
            <a:r>
              <a:rPr lang="en-IN" dirty="0">
                <a:solidFill>
                  <a:schemeClr val="bg2"/>
                </a:solidFill>
              </a:rPr>
              <a:t>**Benefits**</a:t>
            </a:r>
          </a:p>
          <a:p>
            <a:r>
              <a:rPr lang="en-IN" dirty="0">
                <a:solidFill>
                  <a:schemeClr val="bg2"/>
                </a:solidFill>
              </a:rPr>
              <a:t>1. For Users: Convenient and transparent management of insurance needs in one place with personalized recommendations.</a:t>
            </a:r>
          </a:p>
          <a:p>
            <a:r>
              <a:rPr lang="en-IN" dirty="0">
                <a:solidFill>
                  <a:schemeClr val="bg2"/>
                </a:solidFill>
              </a:rPr>
              <a:t>2. For Insurers: Automates tasks, provides insights, and helps improve customer retention and risk management</a:t>
            </a:r>
          </a:p>
        </p:txBody>
      </p:sp>
    </p:spTree>
    <p:extLst>
      <p:ext uri="{BB962C8B-B14F-4D97-AF65-F5344CB8AC3E}">
        <p14:creationId xmlns:p14="http://schemas.microsoft.com/office/powerpoint/2010/main" val="3212139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63E25-7402-EAC9-107D-E3C80B9672C6}"/>
              </a:ext>
            </a:extLst>
          </p:cNvPr>
          <p:cNvSpPr>
            <a:spLocks noGrp="1"/>
          </p:cNvSpPr>
          <p:nvPr>
            <p:ph type="title"/>
          </p:nvPr>
        </p:nvSpPr>
        <p:spPr>
          <a:xfrm>
            <a:off x="529935" y="924339"/>
            <a:ext cx="3990110" cy="5009322"/>
          </a:xfrm>
        </p:spPr>
        <p:txBody>
          <a:bodyPr/>
          <a:lstStyle/>
          <a:p>
            <a:pPr lvl="0"/>
            <a:r>
              <a:rPr lang="en-US" sz="3600" b="1" dirty="0"/>
              <a:t>System Requirements</a:t>
            </a:r>
            <a:endParaRPr lang="en-US" noProof="0" dirty="0"/>
          </a:p>
        </p:txBody>
      </p:sp>
      <p:sp>
        <p:nvSpPr>
          <p:cNvPr id="3" name="Content Placeholder 2">
            <a:extLst>
              <a:ext uri="{FF2B5EF4-FFF2-40B4-BE49-F238E27FC236}">
                <a16:creationId xmlns:a16="http://schemas.microsoft.com/office/drawing/2014/main" id="{DBBD146A-879C-A0DC-7A0C-2E7729C4D125}"/>
              </a:ext>
            </a:extLst>
          </p:cNvPr>
          <p:cNvSpPr>
            <a:spLocks noGrp="1"/>
          </p:cNvSpPr>
          <p:nvPr>
            <p:ph sz="quarter" idx="10"/>
          </p:nvPr>
        </p:nvSpPr>
        <p:spPr>
          <a:xfrm>
            <a:off x="5153836" y="924340"/>
            <a:ext cx="6177309" cy="2400752"/>
          </a:xfrm>
        </p:spPr>
        <p:txBody>
          <a:bodyPr>
            <a:normAutofit fontScale="92500" lnSpcReduction="10000"/>
          </a:bodyPr>
          <a:lstStyle/>
          <a:p>
            <a:pPr indent="0">
              <a:lnSpc>
                <a:spcPct val="107000"/>
              </a:lnSpc>
              <a:spcBef>
                <a:spcPts val="200"/>
              </a:spcBef>
              <a:buNone/>
            </a:pPr>
            <a:r>
              <a:rPr lang="en-IN" sz="2400" b="1" kern="100" dirty="0">
                <a:solidFill>
                  <a:schemeClr val="accent4">
                    <a:lumMod val="60000"/>
                    <a:lumOff val="40000"/>
                  </a:schemeClr>
                </a:solidFill>
                <a:effectLst/>
                <a:latin typeface="Calibri Light" panose="020F0302020204030204" pitchFamily="34" charset="0"/>
                <a:ea typeface="Times New Roman" panose="02020603050405020304" pitchFamily="18" charset="0"/>
                <a:cs typeface="Gautami" panose="020B0502040204020203" pitchFamily="34" charset="0"/>
              </a:rPr>
              <a:t>Software requirements</a:t>
            </a:r>
          </a:p>
          <a:p>
            <a:pPr marL="342900" lvl="0" indent="-342900">
              <a:lnSpc>
                <a:spcPct val="106000"/>
              </a:lnSpc>
              <a:spcAft>
                <a:spcPts val="800"/>
              </a:spcAft>
              <a:buFont typeface="+mj-lt"/>
              <a:buAutoNum type="arabicPeriod"/>
              <a:tabLst>
                <a:tab pos="914400" algn="l"/>
              </a:tabLst>
            </a:pPr>
            <a:r>
              <a:rPr lang="en-IN" sz="1800" b="1" kern="100" dirty="0">
                <a:effectLst/>
                <a:latin typeface="Times New Roman" panose="02020603050405020304" pitchFamily="18" charset="0"/>
                <a:ea typeface="Calibri" panose="020F0502020204030204" pitchFamily="34" charset="0"/>
                <a:cs typeface="Gautami" panose="020B0502040204020203" pitchFamily="34" charset="0"/>
              </a:rPr>
              <a:t>Python</a:t>
            </a:r>
            <a:r>
              <a:rPr lang="en-IN" sz="1800" kern="100" dirty="0">
                <a:effectLst/>
                <a:latin typeface="Times New Roman" panose="02020603050405020304" pitchFamily="18" charset="0"/>
                <a:ea typeface="Calibri" panose="020F0502020204030204" pitchFamily="34" charset="0"/>
                <a:cs typeface="Gautami" panose="020B0502040204020203" pitchFamily="34" charset="0"/>
              </a:rPr>
              <a:t>: version 3.9</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06000"/>
              </a:lnSpc>
              <a:spcAft>
                <a:spcPts val="800"/>
              </a:spcAft>
              <a:buFont typeface="+mj-lt"/>
              <a:buAutoNum type="arabicPeriod"/>
              <a:tabLst>
                <a:tab pos="914400" algn="l"/>
              </a:tabLst>
            </a:pPr>
            <a:r>
              <a:rPr lang="en-IN" sz="1800" b="1" kern="100" dirty="0">
                <a:effectLst/>
                <a:latin typeface="Times New Roman" panose="02020603050405020304" pitchFamily="18" charset="0"/>
                <a:ea typeface="Calibri" panose="020F0502020204030204" pitchFamily="34" charset="0"/>
                <a:cs typeface="Gautami" panose="020B0502040204020203" pitchFamily="34" charset="0"/>
              </a:rPr>
              <a:t>Web Framework</a:t>
            </a:r>
            <a:r>
              <a:rPr lang="en-IN" sz="1800" kern="100" dirty="0">
                <a:effectLst/>
                <a:latin typeface="Times New Roman" panose="02020603050405020304" pitchFamily="18" charset="0"/>
                <a:ea typeface="Calibri" panose="020F0502020204030204" pitchFamily="34" charset="0"/>
                <a:cs typeface="Gautami" panose="020B0502040204020203" pitchFamily="34" charset="0"/>
              </a:rPr>
              <a:t> : </a:t>
            </a:r>
            <a:r>
              <a:rPr lang="en-IN" sz="1800" kern="0" dirty="0">
                <a:effectLst/>
                <a:latin typeface="Times New Roman" panose="02020603050405020304" pitchFamily="18" charset="0"/>
                <a:ea typeface="Calibri" panose="020F0502020204030204" pitchFamily="34" charset="0"/>
                <a:cs typeface="Gautami" panose="020B0502040204020203" pitchFamily="34" charset="0"/>
              </a:rPr>
              <a:t>Django</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06000"/>
              </a:lnSpc>
              <a:spcAft>
                <a:spcPts val="800"/>
              </a:spcAft>
              <a:buFont typeface="+mj-lt"/>
              <a:buAutoNum type="arabicPeriod"/>
              <a:tabLst>
                <a:tab pos="914400" algn="l"/>
              </a:tabLst>
            </a:pPr>
            <a:r>
              <a:rPr lang="en-IN" sz="1800" b="1" kern="100" dirty="0">
                <a:effectLst/>
                <a:latin typeface="Times New Roman" panose="02020603050405020304" pitchFamily="18" charset="0"/>
                <a:ea typeface="Calibri" panose="020F0502020204030204" pitchFamily="34" charset="0"/>
                <a:cs typeface="Gautami" panose="020B0502040204020203" pitchFamily="34" charset="0"/>
              </a:rPr>
              <a:t>Database </a:t>
            </a:r>
            <a:r>
              <a:rPr lang="en-IN" sz="1800" kern="100" dirty="0">
                <a:effectLst/>
                <a:latin typeface="Times New Roman" panose="02020603050405020304" pitchFamily="18" charset="0"/>
                <a:ea typeface="Calibri" panose="020F0502020204030204" pitchFamily="34" charset="0"/>
                <a:cs typeface="Gautami" panose="020B0502040204020203" pitchFamily="34" charset="0"/>
              </a:rPr>
              <a:t>: </a:t>
            </a:r>
            <a:r>
              <a:rPr lang="en-IN" sz="1800" kern="0" dirty="0">
                <a:effectLst/>
                <a:latin typeface="Times New Roman" panose="02020603050405020304" pitchFamily="18" charset="0"/>
                <a:ea typeface="Calibri" panose="020F0502020204030204" pitchFamily="34" charset="0"/>
                <a:cs typeface="Gautami" panose="020B0502040204020203" pitchFamily="34" charset="0"/>
              </a:rPr>
              <a:t>MySQL, SQLite.</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06000"/>
              </a:lnSpc>
              <a:spcAft>
                <a:spcPts val="800"/>
              </a:spcAft>
              <a:buFont typeface="+mj-lt"/>
              <a:buAutoNum type="arabicPeriod"/>
              <a:tabLst>
                <a:tab pos="914400" algn="l"/>
              </a:tabLst>
            </a:pPr>
            <a:r>
              <a:rPr lang="en-IN" sz="1800" b="1" kern="100" dirty="0">
                <a:effectLst/>
                <a:latin typeface="Times New Roman" panose="02020603050405020304" pitchFamily="18" charset="0"/>
                <a:ea typeface="Calibri" panose="020F0502020204030204" pitchFamily="34" charset="0"/>
                <a:cs typeface="Gautami" panose="020B0502040204020203" pitchFamily="34" charset="0"/>
              </a:rPr>
              <a:t>Integrated Development Environment (IDE)</a:t>
            </a:r>
            <a:r>
              <a:rPr lang="en-IN" sz="1800" kern="100" dirty="0">
                <a:effectLst/>
                <a:latin typeface="Times New Roman" panose="02020603050405020304" pitchFamily="18" charset="0"/>
                <a:ea typeface="Calibri" panose="020F0502020204030204" pitchFamily="34" charset="0"/>
                <a:cs typeface="Gautami" panose="020B0502040204020203" pitchFamily="34" charset="0"/>
              </a:rPr>
              <a:t>: Visual Studio Code, PyCharm.</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06000"/>
              </a:lnSpc>
              <a:spcAft>
                <a:spcPts val="800"/>
              </a:spcAft>
              <a:buFont typeface="+mj-lt"/>
              <a:buAutoNum type="arabicPeriod"/>
              <a:tabLst>
                <a:tab pos="914400" algn="l"/>
              </a:tabLst>
            </a:pPr>
            <a:r>
              <a:rPr lang="en-IN" sz="1800" b="1" kern="100" dirty="0">
                <a:effectLst/>
                <a:latin typeface="Times New Roman" panose="02020603050405020304" pitchFamily="18" charset="0"/>
                <a:ea typeface="Calibri" panose="020F0502020204030204" pitchFamily="34" charset="0"/>
                <a:cs typeface="Gautami" panose="020B0502040204020203" pitchFamily="34" charset="0"/>
              </a:rPr>
              <a:t>Version Control</a:t>
            </a:r>
            <a:r>
              <a:rPr lang="en-IN" sz="1800" kern="100" dirty="0">
                <a:effectLst/>
                <a:latin typeface="Times New Roman" panose="02020603050405020304" pitchFamily="18" charset="0"/>
                <a:ea typeface="Calibri" panose="020F0502020204030204" pitchFamily="34" charset="0"/>
                <a:cs typeface="Gautami" panose="020B0502040204020203" pitchFamily="34" charset="0"/>
              </a:rPr>
              <a:t>: GitHub.</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p:txBody>
      </p:sp>
      <p:sp>
        <p:nvSpPr>
          <p:cNvPr id="6" name="Content Placeholder 5">
            <a:extLst>
              <a:ext uri="{FF2B5EF4-FFF2-40B4-BE49-F238E27FC236}">
                <a16:creationId xmlns:a16="http://schemas.microsoft.com/office/drawing/2014/main" id="{FCAFDB5C-106E-88F6-9353-25362AF2CB86}"/>
              </a:ext>
            </a:extLst>
          </p:cNvPr>
          <p:cNvSpPr>
            <a:spLocks noGrp="1"/>
          </p:cNvSpPr>
          <p:nvPr>
            <p:ph sz="quarter" idx="11"/>
          </p:nvPr>
        </p:nvSpPr>
        <p:spPr>
          <a:xfrm>
            <a:off x="5153836" y="3648269"/>
            <a:ext cx="6332148" cy="2705877"/>
          </a:xfrm>
        </p:spPr>
        <p:txBody>
          <a:bodyPr/>
          <a:lstStyle/>
          <a:p>
            <a:pPr marL="101600" indent="0">
              <a:lnSpc>
                <a:spcPct val="107000"/>
              </a:lnSpc>
              <a:spcBef>
                <a:spcPts val="200"/>
              </a:spcBef>
              <a:buNone/>
            </a:pPr>
            <a:r>
              <a:rPr lang="en-IN" sz="2400" b="1" kern="100" dirty="0">
                <a:solidFill>
                  <a:schemeClr val="accent4">
                    <a:lumMod val="60000"/>
                    <a:lumOff val="40000"/>
                  </a:schemeClr>
                </a:solidFill>
                <a:effectLst/>
                <a:latin typeface="Calibri Light" panose="020F0302020204030204" pitchFamily="34" charset="0"/>
                <a:ea typeface="Times New Roman" panose="02020603050405020304" pitchFamily="18" charset="0"/>
                <a:cs typeface="Gautami" panose="020B0502040204020203" pitchFamily="34" charset="0"/>
              </a:rPr>
              <a:t>Hardware Requirements </a:t>
            </a:r>
          </a:p>
          <a:p>
            <a:pPr marL="342900" lvl="0" indent="-342900">
              <a:lnSpc>
                <a:spcPct val="106000"/>
              </a:lnSpc>
              <a:spcAft>
                <a:spcPts val="800"/>
              </a:spcAft>
              <a:buFont typeface="+mj-lt"/>
              <a:buAutoNum type="arabicPeriod"/>
              <a:tabLst>
                <a:tab pos="914400" algn="l"/>
              </a:tabLst>
            </a:pPr>
            <a:r>
              <a:rPr lang="en-IN" sz="1800" b="1" kern="100" dirty="0">
                <a:effectLst/>
                <a:latin typeface="Times New Roman" panose="02020603050405020304" pitchFamily="18" charset="0"/>
                <a:ea typeface="Calibri" panose="020F0502020204030204" pitchFamily="34" charset="0"/>
                <a:cs typeface="Gautami" panose="020B0502040204020203" pitchFamily="34" charset="0"/>
              </a:rPr>
              <a:t>Computer</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06000"/>
              </a:lnSpc>
              <a:spcAft>
                <a:spcPts val="800"/>
              </a:spcAft>
              <a:buFont typeface="+mj-lt"/>
              <a:buAutoNum type="arabicPeriod"/>
              <a:tabLst>
                <a:tab pos="914400" algn="l"/>
              </a:tabLst>
            </a:pPr>
            <a:r>
              <a:rPr lang="en-IN" sz="1800" b="1" kern="100" dirty="0">
                <a:effectLst/>
                <a:latin typeface="Times New Roman" panose="02020603050405020304" pitchFamily="18" charset="0"/>
                <a:ea typeface="Calibri" panose="020F0502020204030204" pitchFamily="34" charset="0"/>
                <a:cs typeface="Gautami" panose="020B0502040204020203" pitchFamily="34" charset="0"/>
              </a:rPr>
              <a:t>Memory (RAM)</a:t>
            </a:r>
            <a:r>
              <a:rPr lang="en-IN" sz="1800" kern="100" dirty="0">
                <a:effectLst/>
                <a:latin typeface="Times New Roman" panose="02020603050405020304" pitchFamily="18" charset="0"/>
                <a:ea typeface="Calibri" panose="020F0502020204030204" pitchFamily="34" charset="0"/>
                <a:cs typeface="Gautami" panose="020B0502040204020203" pitchFamily="34" charset="0"/>
              </a:rPr>
              <a:t>: At least 4GB of RAM </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06000"/>
              </a:lnSpc>
              <a:spcAft>
                <a:spcPts val="800"/>
              </a:spcAft>
              <a:buFont typeface="+mj-lt"/>
              <a:buAutoNum type="arabicPeriod"/>
              <a:tabLst>
                <a:tab pos="914400" algn="l"/>
              </a:tabLst>
            </a:pPr>
            <a:r>
              <a:rPr lang="en-IN" sz="1800" b="1" kern="100" dirty="0">
                <a:effectLst/>
                <a:latin typeface="Times New Roman" panose="02020603050405020304" pitchFamily="18" charset="0"/>
                <a:ea typeface="Calibri" panose="020F0502020204030204" pitchFamily="34" charset="0"/>
                <a:cs typeface="Gautami" panose="020B0502040204020203" pitchFamily="34" charset="0"/>
              </a:rPr>
              <a:t>Storage</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06000"/>
              </a:lnSpc>
              <a:spcAft>
                <a:spcPts val="800"/>
              </a:spcAft>
              <a:buFont typeface="+mj-lt"/>
              <a:buAutoNum type="arabicPeriod"/>
              <a:tabLst>
                <a:tab pos="914400" algn="l"/>
              </a:tabLst>
            </a:pPr>
            <a:r>
              <a:rPr lang="en-IN" sz="1800" b="1" kern="100" dirty="0">
                <a:effectLst/>
                <a:latin typeface="Times New Roman" panose="02020603050405020304" pitchFamily="18" charset="0"/>
                <a:ea typeface="Calibri" panose="020F0502020204030204" pitchFamily="34" charset="0"/>
                <a:cs typeface="Gautami" panose="020B0502040204020203" pitchFamily="34" charset="0"/>
              </a:rPr>
              <a:t>Network Connection</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311780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85972AC-EBF0-AEDE-17FB-A51EAA83AA0E}"/>
              </a:ext>
            </a:extLst>
          </p:cNvPr>
          <p:cNvSpPr>
            <a:spLocks noGrp="1"/>
          </p:cNvSpPr>
          <p:nvPr>
            <p:ph type="title"/>
          </p:nvPr>
        </p:nvSpPr>
        <p:spPr>
          <a:xfrm>
            <a:off x="810001" y="633046"/>
            <a:ext cx="8746954" cy="829994"/>
          </a:xfrm>
        </p:spPr>
        <p:txBody>
          <a:bodyPr/>
          <a:lstStyle/>
          <a:p>
            <a:pPr algn="ctr"/>
            <a:r>
              <a:rPr lang="en-US" sz="3600" dirty="0">
                <a:solidFill>
                  <a:schemeClr val="accent1">
                    <a:lumMod val="60000"/>
                    <a:lumOff val="40000"/>
                  </a:schemeClr>
                </a:solidFill>
              </a:rPr>
              <a:t>Home Page</a:t>
            </a:r>
            <a:br>
              <a:rPr lang="en-US" sz="5400" dirty="0">
                <a:solidFill>
                  <a:schemeClr val="accent1">
                    <a:lumMod val="60000"/>
                    <a:lumOff val="40000"/>
                  </a:schemeClr>
                </a:solidFill>
              </a:rPr>
            </a:br>
            <a:endParaRPr lang="en-US" sz="5400" dirty="0"/>
          </a:p>
        </p:txBody>
      </p:sp>
      <p:pic>
        <p:nvPicPr>
          <p:cNvPr id="5" name="Picture 4">
            <a:extLst>
              <a:ext uri="{FF2B5EF4-FFF2-40B4-BE49-F238E27FC236}">
                <a16:creationId xmlns:a16="http://schemas.microsoft.com/office/drawing/2014/main" id="{CCA1E142-EA6C-FC61-9456-BE7F94D20F2B}"/>
              </a:ext>
            </a:extLst>
          </p:cNvPr>
          <p:cNvPicPr>
            <a:picLocks noChangeAspect="1"/>
          </p:cNvPicPr>
          <p:nvPr/>
        </p:nvPicPr>
        <p:blipFill>
          <a:blip r:embed="rId3"/>
          <a:stretch>
            <a:fillRect/>
          </a:stretch>
        </p:blipFill>
        <p:spPr>
          <a:xfrm>
            <a:off x="-1339710" y="9757532"/>
            <a:ext cx="12192000" cy="927773"/>
          </a:xfrm>
          <a:prstGeom prst="rect">
            <a:avLst/>
          </a:prstGeom>
        </p:spPr>
      </p:pic>
      <p:pic>
        <p:nvPicPr>
          <p:cNvPr id="8" name="Picture 7">
            <a:extLst>
              <a:ext uri="{FF2B5EF4-FFF2-40B4-BE49-F238E27FC236}">
                <a16:creationId xmlns:a16="http://schemas.microsoft.com/office/drawing/2014/main" id="{D59DD0D7-160D-FF4B-4504-E7CB54E402D2}"/>
              </a:ext>
            </a:extLst>
          </p:cNvPr>
          <p:cNvPicPr>
            <a:picLocks noChangeAspect="1"/>
          </p:cNvPicPr>
          <p:nvPr/>
        </p:nvPicPr>
        <p:blipFill>
          <a:blip r:embed="rId3"/>
          <a:stretch>
            <a:fillRect/>
          </a:stretch>
        </p:blipFill>
        <p:spPr>
          <a:xfrm>
            <a:off x="1" y="578138"/>
            <a:ext cx="12192000" cy="6468092"/>
          </a:xfrm>
          <a:prstGeom prst="rect">
            <a:avLst/>
          </a:prstGeom>
        </p:spPr>
      </p:pic>
    </p:spTree>
    <p:extLst>
      <p:ext uri="{BB962C8B-B14F-4D97-AF65-F5344CB8AC3E}">
        <p14:creationId xmlns:p14="http://schemas.microsoft.com/office/powerpoint/2010/main" val="2610945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45EB0C-5116-CEA1-233D-8A7F569D6DFD}"/>
              </a:ext>
            </a:extLst>
          </p:cNvPr>
          <p:cNvSpPr>
            <a:spLocks noGrp="1"/>
          </p:cNvSpPr>
          <p:nvPr>
            <p:ph type="title"/>
          </p:nvPr>
        </p:nvSpPr>
        <p:spPr>
          <a:xfrm>
            <a:off x="810001" y="633046"/>
            <a:ext cx="8443267" cy="241097"/>
          </a:xfrm>
        </p:spPr>
        <p:txBody>
          <a:bodyPr/>
          <a:lstStyle/>
          <a:p>
            <a:r>
              <a:rPr lang="en-IN" sz="3200" dirty="0"/>
              <a:t>Customer</a:t>
            </a:r>
          </a:p>
        </p:txBody>
      </p:sp>
      <p:pic>
        <p:nvPicPr>
          <p:cNvPr id="6" name="Picture 5">
            <a:extLst>
              <a:ext uri="{FF2B5EF4-FFF2-40B4-BE49-F238E27FC236}">
                <a16:creationId xmlns:a16="http://schemas.microsoft.com/office/drawing/2014/main" id="{8CFB04D2-4DBE-D98B-C964-269998BB759F}"/>
              </a:ext>
            </a:extLst>
          </p:cNvPr>
          <p:cNvPicPr>
            <a:picLocks noChangeAspect="1"/>
          </p:cNvPicPr>
          <p:nvPr/>
        </p:nvPicPr>
        <p:blipFill>
          <a:blip r:embed="rId2"/>
          <a:stretch>
            <a:fillRect/>
          </a:stretch>
        </p:blipFill>
        <p:spPr>
          <a:xfrm>
            <a:off x="0" y="1054932"/>
            <a:ext cx="12220754" cy="5860577"/>
          </a:xfrm>
          <a:prstGeom prst="rect">
            <a:avLst/>
          </a:prstGeom>
        </p:spPr>
      </p:pic>
    </p:spTree>
    <p:extLst>
      <p:ext uri="{BB962C8B-B14F-4D97-AF65-F5344CB8AC3E}">
        <p14:creationId xmlns:p14="http://schemas.microsoft.com/office/powerpoint/2010/main" val="103727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64BD3-5343-46E4-9E4D-C49D07294CE3}"/>
              </a:ext>
            </a:extLst>
          </p:cNvPr>
          <p:cNvSpPr>
            <a:spLocks noGrp="1"/>
          </p:cNvSpPr>
          <p:nvPr>
            <p:ph type="title"/>
          </p:nvPr>
        </p:nvSpPr>
        <p:spPr>
          <a:xfrm>
            <a:off x="810001" y="633046"/>
            <a:ext cx="8765320" cy="85822"/>
          </a:xfrm>
        </p:spPr>
        <p:txBody>
          <a:bodyPr/>
          <a:lstStyle/>
          <a:p>
            <a:r>
              <a:rPr lang="en-IN" sz="3600" dirty="0"/>
              <a:t>Customer Account Creation</a:t>
            </a:r>
          </a:p>
        </p:txBody>
      </p:sp>
      <p:pic>
        <p:nvPicPr>
          <p:cNvPr id="4" name="Picture 3">
            <a:extLst>
              <a:ext uri="{FF2B5EF4-FFF2-40B4-BE49-F238E27FC236}">
                <a16:creationId xmlns:a16="http://schemas.microsoft.com/office/drawing/2014/main" id="{34C98190-183A-179A-862E-2BDE1BD517DB}"/>
              </a:ext>
            </a:extLst>
          </p:cNvPr>
          <p:cNvPicPr>
            <a:picLocks noChangeAspect="1"/>
          </p:cNvPicPr>
          <p:nvPr/>
        </p:nvPicPr>
        <p:blipFill>
          <a:blip r:embed="rId2"/>
          <a:stretch>
            <a:fillRect/>
          </a:stretch>
        </p:blipFill>
        <p:spPr>
          <a:xfrm>
            <a:off x="80149" y="1156531"/>
            <a:ext cx="12060093" cy="5347785"/>
          </a:xfrm>
          <a:prstGeom prst="rect">
            <a:avLst/>
          </a:prstGeom>
        </p:spPr>
      </p:pic>
    </p:spTree>
    <p:extLst>
      <p:ext uri="{BB962C8B-B14F-4D97-AF65-F5344CB8AC3E}">
        <p14:creationId xmlns:p14="http://schemas.microsoft.com/office/powerpoint/2010/main" val="298327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3BBCFA-F85A-9AAE-D2A8-D06CFC55BE01}"/>
              </a:ext>
            </a:extLst>
          </p:cNvPr>
          <p:cNvSpPr>
            <a:spLocks noGrp="1"/>
          </p:cNvSpPr>
          <p:nvPr>
            <p:ph type="title"/>
          </p:nvPr>
        </p:nvSpPr>
        <p:spPr>
          <a:xfrm>
            <a:off x="338423" y="-2149415"/>
            <a:ext cx="10571998" cy="2983528"/>
          </a:xfrm>
        </p:spPr>
        <p:txBody>
          <a:bodyPr/>
          <a:lstStyle/>
          <a:p>
            <a:r>
              <a:rPr lang="en-IN" dirty="0"/>
              <a:t>Customer Login</a:t>
            </a:r>
          </a:p>
        </p:txBody>
      </p:sp>
      <p:pic>
        <p:nvPicPr>
          <p:cNvPr id="5" name="Picture 4">
            <a:extLst>
              <a:ext uri="{FF2B5EF4-FFF2-40B4-BE49-F238E27FC236}">
                <a16:creationId xmlns:a16="http://schemas.microsoft.com/office/drawing/2014/main" id="{E7C62E7B-61CB-2BE7-FEE9-5A649EF49987}"/>
              </a:ext>
            </a:extLst>
          </p:cNvPr>
          <p:cNvPicPr>
            <a:picLocks noChangeAspect="1"/>
          </p:cNvPicPr>
          <p:nvPr/>
        </p:nvPicPr>
        <p:blipFill>
          <a:blip r:embed="rId2"/>
          <a:stretch>
            <a:fillRect/>
          </a:stretch>
        </p:blipFill>
        <p:spPr>
          <a:xfrm>
            <a:off x="408068" y="848044"/>
            <a:ext cx="10862044" cy="5104182"/>
          </a:xfrm>
          <a:prstGeom prst="rect">
            <a:avLst/>
          </a:prstGeom>
        </p:spPr>
      </p:pic>
    </p:spTree>
    <p:extLst>
      <p:ext uri="{BB962C8B-B14F-4D97-AF65-F5344CB8AC3E}">
        <p14:creationId xmlns:p14="http://schemas.microsoft.com/office/powerpoint/2010/main" val="129582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TM11381587_Win32_SL_v6" id="{5005B820-A0B7-49EA-8569-DCF0CD2DBB9D}" vid="{2E48C80D-E25D-44C4-BCFD-F1465E9B61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695BEB-4861-4F57-B47B-7156F618DF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96C45C-DB75-420E-8AF3-E934CE3B84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F54F928-5808-4F9A-8810-B3FD2A02641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588</TotalTime>
  <Words>521</Words>
  <Application>Microsoft Office PowerPoint</Application>
  <PresentationFormat>Widescreen</PresentationFormat>
  <Paragraphs>66</Paragraphs>
  <Slides>24</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Aptos</vt:lpstr>
      <vt:lpstr>Arial</vt:lpstr>
      <vt:lpstr>Berlin Sans FB</vt:lpstr>
      <vt:lpstr>Berlin Sans FB Demi</vt:lpstr>
      <vt:lpstr>Calibri</vt:lpstr>
      <vt:lpstr>Calibri Light</vt:lpstr>
      <vt:lpstr>Century Gothic</vt:lpstr>
      <vt:lpstr>Times New Roman</vt:lpstr>
      <vt:lpstr>Wingdings</vt:lpstr>
      <vt:lpstr>Wingdings 2</vt:lpstr>
      <vt:lpstr>Quotable</vt:lpstr>
      <vt:lpstr> </vt:lpstr>
      <vt:lpstr>Contents</vt:lpstr>
      <vt:lpstr>Abstract</vt:lpstr>
      <vt:lpstr>Project Explanation</vt:lpstr>
      <vt:lpstr>System Requirements</vt:lpstr>
      <vt:lpstr>Home Page </vt:lpstr>
      <vt:lpstr>Customer</vt:lpstr>
      <vt:lpstr>Customer Account Creation</vt:lpstr>
      <vt:lpstr>Customer Login</vt:lpstr>
      <vt:lpstr>Dashboard</vt:lpstr>
      <vt:lpstr>Policies</vt:lpstr>
      <vt:lpstr>Customer ask doubts to admin</vt:lpstr>
      <vt:lpstr>Admin Dashboard</vt:lpstr>
      <vt:lpstr>Customers</vt:lpstr>
      <vt:lpstr>Admin Answer to Customer Questions</vt:lpstr>
      <vt:lpstr>Applied Policy Holders</vt:lpstr>
      <vt:lpstr>Policy Holder Status</vt:lpstr>
      <vt:lpstr>Category</vt:lpstr>
      <vt:lpstr>Policy Status</vt:lpstr>
      <vt:lpstr>Policy Addition</vt:lpstr>
      <vt:lpstr>About Us page</vt:lpstr>
      <vt:lpstr>Feedback Submission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All-hands meeting</dc:title>
  <dc:creator>Aashish Sahu_Kalinga Industrial Institute of technology</dc:creator>
  <cp:lastModifiedBy>Keerthi Reddy</cp:lastModifiedBy>
  <cp:revision>11</cp:revision>
  <dcterms:created xsi:type="dcterms:W3CDTF">2024-01-21T20:20:58Z</dcterms:created>
  <dcterms:modified xsi:type="dcterms:W3CDTF">2024-10-24T16:37:45Z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